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4.svg" ContentType="image/svg+xml"/>
  <Override PartName="/ppt/media/image26.svg" ContentType="image/svg+xml"/>
  <Override PartName="/ppt/media/image2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342" r:id="rId8"/>
    <p:sldId id="306" r:id="rId9"/>
    <p:sldId id="307" r:id="rId10"/>
    <p:sldId id="308" r:id="rId11"/>
    <p:sldId id="309" r:id="rId12"/>
    <p:sldId id="310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44" r:id="rId21"/>
    <p:sldId id="283" r:id="rId22"/>
    <p:sldId id="284" r:id="rId23"/>
    <p:sldId id="343" r:id="rId24"/>
    <p:sldId id="261" r:id="rId25"/>
    <p:sldId id="378" r:id="rId26"/>
    <p:sldId id="262" r:id="rId27"/>
    <p:sldId id="264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1" r:id="rId43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3AE"/>
    <a:srgbClr val="EBE3E8"/>
    <a:srgbClr val="A8DADB"/>
    <a:srgbClr val="1597A5"/>
    <a:srgbClr val="F66F69"/>
    <a:srgbClr val="F0FAEF"/>
    <a:srgbClr val="E73847"/>
    <a:srgbClr val="E1DBE7"/>
    <a:srgbClr val="7D7B90"/>
    <a:srgbClr val="90A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488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背景：在如今人工智能数字化时代，图像数据已成为各行领域中不可或缺的组成部分，同时，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各行领域对高分辨率图像（High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Resolution，简称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HR）的需求也日益增长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1" indent="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然而，在实际成像环境中，由于硬件设备条件、恶劣的成像环境（如光照、光线、距离）等，往往得不到理想的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图像。</a:t>
            </a:r>
            <a:endParaRPr lang="zh-CN" altLang="en-US"/>
          </a:p>
          <a:p>
            <a:r>
              <a:rPr lang="zh-CN" altLang="en-US"/>
              <a:t>解决方法：为了改善图像质量</a:t>
            </a:r>
            <a:r>
              <a:rPr lang="zh-CN" altLang="en-US" u="heavy"/>
              <a:t>并且节省硬件成本，图像超分辨率重建技术被广泛提出，</a:t>
            </a:r>
            <a:r>
              <a:rPr lang="zh-CN" altLang="en-US"/>
              <a:t>它旨在从一张低分图像中恢复它的高质量高分版本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背景：在如今人工智能数字化时代，图像数据已成为各行领域中不可或缺的组成部分，同时，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各行领域对高分辨率图像（High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Resolution，简称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HR）的需求也日益增长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1" indent="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然而，在实际成像环境中，由于硬件设备条件、恶劣的成像环境（如光照、光线、距离）等，往往得不到理想的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图像。</a:t>
            </a:r>
            <a:endParaRPr lang="zh-CN" altLang="en-US"/>
          </a:p>
          <a:p>
            <a:r>
              <a:rPr lang="zh-CN" altLang="en-US"/>
              <a:t>解决方法：为了改善图像质量</a:t>
            </a:r>
            <a:r>
              <a:rPr lang="zh-CN" altLang="en-US" u="heavy"/>
              <a:t>并且节省硬件成本，图像超分辨率重建技术被广泛提出，</a:t>
            </a:r>
            <a:r>
              <a:rPr lang="zh-CN" altLang="en-US"/>
              <a:t>它旨在从一张低分图像中恢复它的高质量高分版本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背景：在如今人工智能数字化时代，图像数据已成为各行领域中不可或缺的组成部分，同时，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各行领域对高分辨率图像（High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Resolution，简称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HR）的需求也日益增长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1" indent="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然而，在实际成像环境中，由于硬件设备条件、恶劣的成像环境（如光照、光线、距离）等，往往得不到理想的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图像。</a:t>
            </a:r>
            <a:endParaRPr lang="zh-CN" altLang="en-US"/>
          </a:p>
          <a:p>
            <a:r>
              <a:rPr lang="zh-CN" altLang="en-US"/>
              <a:t>解决方法：为了改善图像质量</a:t>
            </a:r>
            <a:r>
              <a:rPr lang="zh-CN" altLang="en-US" u="heavy"/>
              <a:t>并且节省硬件成本，图像超分辨率重建技术被广泛提出，</a:t>
            </a:r>
            <a:r>
              <a:rPr lang="zh-CN" altLang="en-US"/>
              <a:t>它旨在从一张低分图像中恢复它的高质量高分版本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/>
            </a:br>
            <a:r>
              <a:rPr lang="zh-CN" altLang="en-US"/>
              <a:t>它在</a:t>
            </a:r>
            <a:r>
              <a:rPr lang="en-US" altLang="zh-CN"/>
              <a:t>...</a:t>
            </a:r>
            <a:r>
              <a:rPr lang="zh-CN" altLang="en-US"/>
              <a:t>等各个领域中具有广阔的研究价值和研究意义。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如图1-1所示，图像超分辨率重建技术具有广阔的应用场景和研究意义：</a:t>
            </a:r>
            <a:endParaRPr lang="zh-CN" altLang="en-US"/>
          </a:p>
          <a:p>
            <a:r>
              <a:rPr lang="zh-CN" altLang="en-US"/>
              <a:t>（1）在老照片恢复方面，图像 SR 技术可以恢复老照片的细节和清晰度，更好地展示过去。提高图像的可视性和观赏性；</a:t>
            </a:r>
            <a:endParaRPr lang="zh-CN" altLang="en-US"/>
          </a:p>
          <a:p>
            <a:r>
              <a:rPr lang="zh-CN" altLang="en-US"/>
              <a:t>（2）在医学影像方面，图像 SR 技术可以增强图像的质量和分辨率，提高疾病检测和诊断的准确性。</a:t>
            </a:r>
            <a:endParaRPr lang="zh-CN" altLang="en-US"/>
          </a:p>
          <a:p>
            <a:r>
              <a:rPr lang="zh-CN" altLang="en-US"/>
              <a:t>（3）在安全监控领域，图像 SR 技术可以增强监控图像，提供更多的细节信息，使监控系统能够更好地监测和识别行人、车辆等。</a:t>
            </a:r>
            <a:endParaRPr lang="zh-CN" altLang="en-US"/>
          </a:p>
          <a:p>
            <a:r>
              <a:rPr lang="zh-CN" altLang="en-US"/>
              <a:t>（4）在卫星影像方面，图像 SR 技术可以提高卫星图像的清晰度和细节，更好地展现地球表面的地貌和景观，提供更精确的地理信息，从而将其</a:t>
            </a:r>
            <a:endParaRPr lang="zh-CN" altLang="en-US"/>
          </a:p>
          <a:p>
            <a:r>
              <a:rPr lang="zh-CN" altLang="en-US"/>
              <a:t>应用于环境监测、资源调查等方面。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综上所述，图像超分辨率技术不仅可以满足人们对高清晰度图像的观赏需求，而且还可以在医疗、安全、卫星等领域提供更好的解决方案，具有重要的现实意义和应用前景。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7.png"/><Relationship Id="rId1" Type="http://schemas.openxmlformats.org/officeDocument/2006/relationships/tags" Target="../tags/tag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113.xml"/><Relationship Id="rId31" Type="http://schemas.openxmlformats.org/officeDocument/2006/relationships/tags" Target="../tags/tag112.xml"/><Relationship Id="rId30" Type="http://schemas.openxmlformats.org/officeDocument/2006/relationships/image" Target="../media/image16.png"/><Relationship Id="rId3" Type="http://schemas.openxmlformats.org/officeDocument/2006/relationships/tags" Target="../tags/tag87.xml"/><Relationship Id="rId29" Type="http://schemas.openxmlformats.org/officeDocument/2006/relationships/tags" Target="../tags/tag111.xml"/><Relationship Id="rId28" Type="http://schemas.openxmlformats.org/officeDocument/2006/relationships/image" Target="../media/image15.png"/><Relationship Id="rId27" Type="http://schemas.openxmlformats.org/officeDocument/2006/relationships/tags" Target="../tags/tag110.xml"/><Relationship Id="rId26" Type="http://schemas.openxmlformats.org/officeDocument/2006/relationships/image" Target="../media/image14.png"/><Relationship Id="rId25" Type="http://schemas.openxmlformats.org/officeDocument/2006/relationships/tags" Target="../tags/tag109.xml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image" Target="../media/image17.png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3" Type="http://schemas.openxmlformats.org/officeDocument/2006/relationships/notesSlide" Target="../notesSlides/notesSlide5.xml"/><Relationship Id="rId72" Type="http://schemas.openxmlformats.org/officeDocument/2006/relationships/slideLayout" Target="../slideLayouts/slideLayout2.xml"/><Relationship Id="rId71" Type="http://schemas.openxmlformats.org/officeDocument/2006/relationships/tags" Target="../tags/tag187.xml"/><Relationship Id="rId70" Type="http://schemas.openxmlformats.org/officeDocument/2006/relationships/tags" Target="../tags/tag186.xml"/><Relationship Id="rId7" Type="http://schemas.openxmlformats.org/officeDocument/2006/relationships/tags" Target="../tags/tag124.xml"/><Relationship Id="rId69" Type="http://schemas.openxmlformats.org/officeDocument/2006/relationships/tags" Target="../tags/tag185.xml"/><Relationship Id="rId68" Type="http://schemas.openxmlformats.org/officeDocument/2006/relationships/tags" Target="../tags/tag184.xml"/><Relationship Id="rId67" Type="http://schemas.openxmlformats.org/officeDocument/2006/relationships/tags" Target="../tags/tag183.xml"/><Relationship Id="rId66" Type="http://schemas.openxmlformats.org/officeDocument/2006/relationships/tags" Target="../tags/tag182.xml"/><Relationship Id="rId65" Type="http://schemas.openxmlformats.org/officeDocument/2006/relationships/tags" Target="../tags/tag181.xml"/><Relationship Id="rId64" Type="http://schemas.openxmlformats.org/officeDocument/2006/relationships/tags" Target="../tags/tag180.xml"/><Relationship Id="rId63" Type="http://schemas.openxmlformats.org/officeDocument/2006/relationships/tags" Target="../tags/tag179.xml"/><Relationship Id="rId62" Type="http://schemas.openxmlformats.org/officeDocument/2006/relationships/tags" Target="../tags/tag178.xml"/><Relationship Id="rId61" Type="http://schemas.openxmlformats.org/officeDocument/2006/relationships/tags" Target="../tags/tag177.xml"/><Relationship Id="rId60" Type="http://schemas.openxmlformats.org/officeDocument/2006/relationships/tags" Target="../tags/tag176.xml"/><Relationship Id="rId6" Type="http://schemas.openxmlformats.org/officeDocument/2006/relationships/tags" Target="../tags/tag123.xml"/><Relationship Id="rId59" Type="http://schemas.openxmlformats.org/officeDocument/2006/relationships/tags" Target="../tags/tag175.xml"/><Relationship Id="rId58" Type="http://schemas.openxmlformats.org/officeDocument/2006/relationships/tags" Target="../tags/tag174.xml"/><Relationship Id="rId57" Type="http://schemas.openxmlformats.org/officeDocument/2006/relationships/tags" Target="../tags/tag173.xml"/><Relationship Id="rId56" Type="http://schemas.openxmlformats.org/officeDocument/2006/relationships/tags" Target="../tags/tag172.xml"/><Relationship Id="rId55" Type="http://schemas.openxmlformats.org/officeDocument/2006/relationships/tags" Target="../tags/tag171.xml"/><Relationship Id="rId54" Type="http://schemas.openxmlformats.org/officeDocument/2006/relationships/tags" Target="../tags/tag170.xml"/><Relationship Id="rId53" Type="http://schemas.openxmlformats.org/officeDocument/2006/relationships/tags" Target="../tags/tag169.xml"/><Relationship Id="rId52" Type="http://schemas.openxmlformats.org/officeDocument/2006/relationships/tags" Target="../tags/tag168.xml"/><Relationship Id="rId51" Type="http://schemas.openxmlformats.org/officeDocument/2006/relationships/tags" Target="../tags/tag167.xml"/><Relationship Id="rId50" Type="http://schemas.openxmlformats.org/officeDocument/2006/relationships/tags" Target="../tags/tag166.xml"/><Relationship Id="rId5" Type="http://schemas.openxmlformats.org/officeDocument/2006/relationships/tags" Target="../tags/tag122.xml"/><Relationship Id="rId49" Type="http://schemas.openxmlformats.org/officeDocument/2006/relationships/tags" Target="../tags/tag165.xml"/><Relationship Id="rId48" Type="http://schemas.openxmlformats.org/officeDocument/2006/relationships/tags" Target="../tags/tag164.xml"/><Relationship Id="rId47" Type="http://schemas.openxmlformats.org/officeDocument/2006/relationships/tags" Target="../tags/tag163.xml"/><Relationship Id="rId46" Type="http://schemas.openxmlformats.org/officeDocument/2006/relationships/tags" Target="../tags/tag162.xml"/><Relationship Id="rId45" Type="http://schemas.openxmlformats.org/officeDocument/2006/relationships/tags" Target="../tags/tag161.xml"/><Relationship Id="rId44" Type="http://schemas.openxmlformats.org/officeDocument/2006/relationships/tags" Target="../tags/tag160.xml"/><Relationship Id="rId43" Type="http://schemas.openxmlformats.org/officeDocument/2006/relationships/tags" Target="../tags/tag159.xml"/><Relationship Id="rId42" Type="http://schemas.openxmlformats.org/officeDocument/2006/relationships/tags" Target="../tags/tag158.xml"/><Relationship Id="rId41" Type="http://schemas.openxmlformats.org/officeDocument/2006/relationships/tags" Target="../tags/tag157.xml"/><Relationship Id="rId40" Type="http://schemas.openxmlformats.org/officeDocument/2006/relationships/tags" Target="../tags/tag156.xml"/><Relationship Id="rId4" Type="http://schemas.openxmlformats.org/officeDocument/2006/relationships/image" Target="../media/image21.jpeg"/><Relationship Id="rId39" Type="http://schemas.openxmlformats.org/officeDocument/2006/relationships/tags" Target="../tags/tag155.xml"/><Relationship Id="rId38" Type="http://schemas.openxmlformats.org/officeDocument/2006/relationships/tags" Target="../tags/tag154.xml"/><Relationship Id="rId37" Type="http://schemas.openxmlformats.org/officeDocument/2006/relationships/tags" Target="../tags/tag153.xml"/><Relationship Id="rId36" Type="http://schemas.openxmlformats.org/officeDocument/2006/relationships/tags" Target="../tags/tag152.xml"/><Relationship Id="rId35" Type="http://schemas.openxmlformats.org/officeDocument/2006/relationships/tags" Target="../tags/tag151.xml"/><Relationship Id="rId34" Type="http://schemas.openxmlformats.org/officeDocument/2006/relationships/tags" Target="../tags/tag150.xml"/><Relationship Id="rId33" Type="http://schemas.openxmlformats.org/officeDocument/2006/relationships/tags" Target="../tags/tag149.xml"/><Relationship Id="rId32" Type="http://schemas.openxmlformats.org/officeDocument/2006/relationships/tags" Target="../tags/tag148.xml"/><Relationship Id="rId31" Type="http://schemas.openxmlformats.org/officeDocument/2006/relationships/tags" Target="../tags/tag147.xml"/><Relationship Id="rId30" Type="http://schemas.openxmlformats.org/officeDocument/2006/relationships/tags" Target="../tags/tag146.xml"/><Relationship Id="rId3" Type="http://schemas.openxmlformats.org/officeDocument/2006/relationships/image" Target="../media/image20.jpeg"/><Relationship Id="rId29" Type="http://schemas.openxmlformats.org/officeDocument/2006/relationships/tags" Target="../tags/tag145.xml"/><Relationship Id="rId28" Type="http://schemas.openxmlformats.org/officeDocument/2006/relationships/tags" Target="../tags/tag144.xml"/><Relationship Id="rId27" Type="http://schemas.openxmlformats.org/officeDocument/2006/relationships/tags" Target="../tags/tag143.xml"/><Relationship Id="rId26" Type="http://schemas.openxmlformats.org/officeDocument/2006/relationships/tags" Target="../tags/tag142.xml"/><Relationship Id="rId25" Type="http://schemas.openxmlformats.org/officeDocument/2006/relationships/tags" Target="../tags/tag141.xml"/><Relationship Id="rId24" Type="http://schemas.openxmlformats.org/officeDocument/2006/relationships/tags" Target="../tags/tag140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image" Target="../media/image19.jpeg"/><Relationship Id="rId19" Type="http://schemas.openxmlformats.org/officeDocument/2006/relationships/image" Target="../media/image22.png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tags" Target="../tags/tag276.xml"/><Relationship Id="rId98" Type="http://schemas.openxmlformats.org/officeDocument/2006/relationships/tags" Target="../tags/tag275.xml"/><Relationship Id="rId97" Type="http://schemas.openxmlformats.org/officeDocument/2006/relationships/tags" Target="../tags/tag274.xml"/><Relationship Id="rId96" Type="http://schemas.openxmlformats.org/officeDocument/2006/relationships/tags" Target="../tags/tag273.xml"/><Relationship Id="rId95" Type="http://schemas.openxmlformats.org/officeDocument/2006/relationships/tags" Target="../tags/tag272.xml"/><Relationship Id="rId94" Type="http://schemas.openxmlformats.org/officeDocument/2006/relationships/tags" Target="../tags/tag271.xml"/><Relationship Id="rId93" Type="http://schemas.openxmlformats.org/officeDocument/2006/relationships/tags" Target="../tags/tag270.xml"/><Relationship Id="rId92" Type="http://schemas.openxmlformats.org/officeDocument/2006/relationships/tags" Target="../tags/tag269.xml"/><Relationship Id="rId91" Type="http://schemas.openxmlformats.org/officeDocument/2006/relationships/tags" Target="../tags/tag268.xml"/><Relationship Id="rId90" Type="http://schemas.openxmlformats.org/officeDocument/2006/relationships/tags" Target="../tags/tag267.xml"/><Relationship Id="rId9" Type="http://schemas.openxmlformats.org/officeDocument/2006/relationships/tags" Target="../tags/tag192.xml"/><Relationship Id="rId89" Type="http://schemas.openxmlformats.org/officeDocument/2006/relationships/tags" Target="../tags/tag266.xml"/><Relationship Id="rId88" Type="http://schemas.openxmlformats.org/officeDocument/2006/relationships/tags" Target="../tags/tag265.xml"/><Relationship Id="rId87" Type="http://schemas.openxmlformats.org/officeDocument/2006/relationships/tags" Target="../tags/tag264.xml"/><Relationship Id="rId86" Type="http://schemas.openxmlformats.org/officeDocument/2006/relationships/tags" Target="../tags/tag263.xml"/><Relationship Id="rId85" Type="http://schemas.openxmlformats.org/officeDocument/2006/relationships/tags" Target="../tags/tag262.xml"/><Relationship Id="rId84" Type="http://schemas.openxmlformats.org/officeDocument/2006/relationships/tags" Target="../tags/tag261.xml"/><Relationship Id="rId83" Type="http://schemas.openxmlformats.org/officeDocument/2006/relationships/tags" Target="../tags/tag260.xml"/><Relationship Id="rId82" Type="http://schemas.openxmlformats.org/officeDocument/2006/relationships/tags" Target="../tags/tag259.xml"/><Relationship Id="rId81" Type="http://schemas.openxmlformats.org/officeDocument/2006/relationships/tags" Target="../tags/tag258.xml"/><Relationship Id="rId80" Type="http://schemas.openxmlformats.org/officeDocument/2006/relationships/tags" Target="../tags/tag257.xml"/><Relationship Id="rId8" Type="http://schemas.openxmlformats.org/officeDocument/2006/relationships/tags" Target="../tags/tag191.xml"/><Relationship Id="rId79" Type="http://schemas.openxmlformats.org/officeDocument/2006/relationships/tags" Target="../tags/tag256.xml"/><Relationship Id="rId78" Type="http://schemas.openxmlformats.org/officeDocument/2006/relationships/tags" Target="../tags/tag255.xml"/><Relationship Id="rId77" Type="http://schemas.openxmlformats.org/officeDocument/2006/relationships/tags" Target="../tags/tag254.xml"/><Relationship Id="rId76" Type="http://schemas.openxmlformats.org/officeDocument/2006/relationships/tags" Target="../tags/tag253.xml"/><Relationship Id="rId75" Type="http://schemas.openxmlformats.org/officeDocument/2006/relationships/tags" Target="../tags/tag252.xml"/><Relationship Id="rId74" Type="http://schemas.openxmlformats.org/officeDocument/2006/relationships/tags" Target="../tags/tag251.xml"/><Relationship Id="rId73" Type="http://schemas.openxmlformats.org/officeDocument/2006/relationships/tags" Target="../tags/tag250.xml"/><Relationship Id="rId72" Type="http://schemas.openxmlformats.org/officeDocument/2006/relationships/tags" Target="../tags/tag249.xml"/><Relationship Id="rId71" Type="http://schemas.openxmlformats.org/officeDocument/2006/relationships/tags" Target="../tags/tag248.xml"/><Relationship Id="rId70" Type="http://schemas.openxmlformats.org/officeDocument/2006/relationships/tags" Target="../tags/tag247.xml"/><Relationship Id="rId7" Type="http://schemas.openxmlformats.org/officeDocument/2006/relationships/tags" Target="../tags/tag190.xml"/><Relationship Id="rId69" Type="http://schemas.openxmlformats.org/officeDocument/2006/relationships/tags" Target="../tags/tag246.xml"/><Relationship Id="rId68" Type="http://schemas.openxmlformats.org/officeDocument/2006/relationships/tags" Target="../tags/tag245.xml"/><Relationship Id="rId67" Type="http://schemas.openxmlformats.org/officeDocument/2006/relationships/tags" Target="../tags/tag244.xml"/><Relationship Id="rId66" Type="http://schemas.openxmlformats.org/officeDocument/2006/relationships/tags" Target="../tags/tag243.xml"/><Relationship Id="rId65" Type="http://schemas.openxmlformats.org/officeDocument/2006/relationships/tags" Target="../tags/tag242.xml"/><Relationship Id="rId64" Type="http://schemas.openxmlformats.org/officeDocument/2006/relationships/tags" Target="../tags/tag241.xml"/><Relationship Id="rId63" Type="http://schemas.openxmlformats.org/officeDocument/2006/relationships/tags" Target="../tags/tag240.xml"/><Relationship Id="rId62" Type="http://schemas.openxmlformats.org/officeDocument/2006/relationships/tags" Target="../tags/tag239.xml"/><Relationship Id="rId61" Type="http://schemas.openxmlformats.org/officeDocument/2006/relationships/image" Target="../media/image28.svg"/><Relationship Id="rId60" Type="http://schemas.openxmlformats.org/officeDocument/2006/relationships/image" Target="../media/image27.png"/><Relationship Id="rId6" Type="http://schemas.openxmlformats.org/officeDocument/2006/relationships/tags" Target="../tags/tag189.xml"/><Relationship Id="rId59" Type="http://schemas.openxmlformats.org/officeDocument/2006/relationships/tags" Target="../tags/tag238.xml"/><Relationship Id="rId58" Type="http://schemas.openxmlformats.org/officeDocument/2006/relationships/tags" Target="../tags/tag237.xml"/><Relationship Id="rId57" Type="http://schemas.openxmlformats.org/officeDocument/2006/relationships/tags" Target="../tags/tag236.xml"/><Relationship Id="rId56" Type="http://schemas.openxmlformats.org/officeDocument/2006/relationships/tags" Target="../tags/tag235.xml"/><Relationship Id="rId55" Type="http://schemas.openxmlformats.org/officeDocument/2006/relationships/tags" Target="../tags/tag234.xml"/><Relationship Id="rId54" Type="http://schemas.openxmlformats.org/officeDocument/2006/relationships/tags" Target="../tags/tag233.xml"/><Relationship Id="rId53" Type="http://schemas.openxmlformats.org/officeDocument/2006/relationships/image" Target="../media/image26.svg"/><Relationship Id="rId52" Type="http://schemas.openxmlformats.org/officeDocument/2006/relationships/image" Target="../media/image25.png"/><Relationship Id="rId51" Type="http://schemas.openxmlformats.org/officeDocument/2006/relationships/tags" Target="../tags/tag232.xml"/><Relationship Id="rId50" Type="http://schemas.openxmlformats.org/officeDocument/2006/relationships/image" Target="../media/image24.svg"/><Relationship Id="rId5" Type="http://schemas.openxmlformats.org/officeDocument/2006/relationships/image" Target="../media/image21.jpeg"/><Relationship Id="rId49" Type="http://schemas.openxmlformats.org/officeDocument/2006/relationships/image" Target="../media/image23.png"/><Relationship Id="rId48" Type="http://schemas.openxmlformats.org/officeDocument/2006/relationships/tags" Target="../tags/tag231.xml"/><Relationship Id="rId47" Type="http://schemas.openxmlformats.org/officeDocument/2006/relationships/tags" Target="../tags/tag230.xml"/><Relationship Id="rId46" Type="http://schemas.openxmlformats.org/officeDocument/2006/relationships/tags" Target="../tags/tag229.xml"/><Relationship Id="rId45" Type="http://schemas.openxmlformats.org/officeDocument/2006/relationships/tags" Target="../tags/tag228.xml"/><Relationship Id="rId44" Type="http://schemas.openxmlformats.org/officeDocument/2006/relationships/tags" Target="../tags/tag227.xml"/><Relationship Id="rId43" Type="http://schemas.openxmlformats.org/officeDocument/2006/relationships/tags" Target="../tags/tag226.xml"/><Relationship Id="rId42" Type="http://schemas.openxmlformats.org/officeDocument/2006/relationships/tags" Target="../tags/tag225.xml"/><Relationship Id="rId41" Type="http://schemas.openxmlformats.org/officeDocument/2006/relationships/tags" Target="../tags/tag224.xml"/><Relationship Id="rId40" Type="http://schemas.openxmlformats.org/officeDocument/2006/relationships/tags" Target="../tags/tag223.xml"/><Relationship Id="rId4" Type="http://schemas.openxmlformats.org/officeDocument/2006/relationships/image" Target="../media/image20.jpeg"/><Relationship Id="rId39" Type="http://schemas.openxmlformats.org/officeDocument/2006/relationships/tags" Target="../tags/tag222.xml"/><Relationship Id="rId38" Type="http://schemas.openxmlformats.org/officeDocument/2006/relationships/tags" Target="../tags/tag221.xml"/><Relationship Id="rId37" Type="http://schemas.openxmlformats.org/officeDocument/2006/relationships/tags" Target="../tags/tag220.xml"/><Relationship Id="rId36" Type="http://schemas.openxmlformats.org/officeDocument/2006/relationships/tags" Target="../tags/tag219.xml"/><Relationship Id="rId35" Type="http://schemas.openxmlformats.org/officeDocument/2006/relationships/tags" Target="../tags/tag218.xml"/><Relationship Id="rId34" Type="http://schemas.openxmlformats.org/officeDocument/2006/relationships/tags" Target="../tags/tag217.xml"/><Relationship Id="rId33" Type="http://schemas.openxmlformats.org/officeDocument/2006/relationships/tags" Target="../tags/tag216.xml"/><Relationship Id="rId32" Type="http://schemas.openxmlformats.org/officeDocument/2006/relationships/tags" Target="../tags/tag215.xml"/><Relationship Id="rId31" Type="http://schemas.openxmlformats.org/officeDocument/2006/relationships/tags" Target="../tags/tag214.xml"/><Relationship Id="rId301" Type="http://schemas.openxmlformats.org/officeDocument/2006/relationships/notesSlide" Target="../notesSlides/notesSlide6.xml"/><Relationship Id="rId300" Type="http://schemas.openxmlformats.org/officeDocument/2006/relationships/slideLayout" Target="../slideLayouts/slideLayout2.xml"/><Relationship Id="rId30" Type="http://schemas.openxmlformats.org/officeDocument/2006/relationships/tags" Target="../tags/tag213.xml"/><Relationship Id="rId3" Type="http://schemas.openxmlformats.org/officeDocument/2006/relationships/image" Target="../media/image19.jpeg"/><Relationship Id="rId299" Type="http://schemas.openxmlformats.org/officeDocument/2006/relationships/tags" Target="../tags/tag471.xml"/><Relationship Id="rId298" Type="http://schemas.openxmlformats.org/officeDocument/2006/relationships/tags" Target="../tags/tag470.xml"/><Relationship Id="rId297" Type="http://schemas.openxmlformats.org/officeDocument/2006/relationships/tags" Target="../tags/tag469.xml"/><Relationship Id="rId296" Type="http://schemas.openxmlformats.org/officeDocument/2006/relationships/tags" Target="../tags/tag468.xml"/><Relationship Id="rId295" Type="http://schemas.openxmlformats.org/officeDocument/2006/relationships/tags" Target="../tags/tag467.xml"/><Relationship Id="rId294" Type="http://schemas.openxmlformats.org/officeDocument/2006/relationships/tags" Target="../tags/tag466.xml"/><Relationship Id="rId293" Type="http://schemas.openxmlformats.org/officeDocument/2006/relationships/tags" Target="../tags/tag465.xml"/><Relationship Id="rId292" Type="http://schemas.openxmlformats.org/officeDocument/2006/relationships/tags" Target="../tags/tag464.xml"/><Relationship Id="rId291" Type="http://schemas.openxmlformats.org/officeDocument/2006/relationships/tags" Target="../tags/tag463.xml"/><Relationship Id="rId290" Type="http://schemas.openxmlformats.org/officeDocument/2006/relationships/tags" Target="../tags/tag462.xml"/><Relationship Id="rId29" Type="http://schemas.openxmlformats.org/officeDocument/2006/relationships/tags" Target="../tags/tag212.xml"/><Relationship Id="rId289" Type="http://schemas.openxmlformats.org/officeDocument/2006/relationships/tags" Target="../tags/tag461.xml"/><Relationship Id="rId288" Type="http://schemas.openxmlformats.org/officeDocument/2006/relationships/tags" Target="../tags/tag460.xml"/><Relationship Id="rId287" Type="http://schemas.openxmlformats.org/officeDocument/2006/relationships/tags" Target="../tags/tag459.xml"/><Relationship Id="rId286" Type="http://schemas.openxmlformats.org/officeDocument/2006/relationships/tags" Target="../tags/tag458.xml"/><Relationship Id="rId285" Type="http://schemas.openxmlformats.org/officeDocument/2006/relationships/tags" Target="../tags/tag457.xml"/><Relationship Id="rId284" Type="http://schemas.openxmlformats.org/officeDocument/2006/relationships/tags" Target="../tags/tag456.xml"/><Relationship Id="rId283" Type="http://schemas.openxmlformats.org/officeDocument/2006/relationships/tags" Target="../tags/tag455.xml"/><Relationship Id="rId282" Type="http://schemas.openxmlformats.org/officeDocument/2006/relationships/tags" Target="../tags/tag454.xml"/><Relationship Id="rId281" Type="http://schemas.openxmlformats.org/officeDocument/2006/relationships/tags" Target="../tags/tag453.xml"/><Relationship Id="rId280" Type="http://schemas.openxmlformats.org/officeDocument/2006/relationships/tags" Target="../tags/tag452.xml"/><Relationship Id="rId28" Type="http://schemas.openxmlformats.org/officeDocument/2006/relationships/tags" Target="../tags/tag211.xml"/><Relationship Id="rId279" Type="http://schemas.openxmlformats.org/officeDocument/2006/relationships/tags" Target="../tags/tag451.xml"/><Relationship Id="rId278" Type="http://schemas.openxmlformats.org/officeDocument/2006/relationships/tags" Target="../tags/tag450.xml"/><Relationship Id="rId277" Type="http://schemas.openxmlformats.org/officeDocument/2006/relationships/tags" Target="../tags/tag449.xml"/><Relationship Id="rId276" Type="http://schemas.openxmlformats.org/officeDocument/2006/relationships/tags" Target="../tags/tag448.xml"/><Relationship Id="rId275" Type="http://schemas.openxmlformats.org/officeDocument/2006/relationships/tags" Target="../tags/tag447.xml"/><Relationship Id="rId274" Type="http://schemas.openxmlformats.org/officeDocument/2006/relationships/tags" Target="../tags/tag446.xml"/><Relationship Id="rId273" Type="http://schemas.openxmlformats.org/officeDocument/2006/relationships/tags" Target="../tags/tag445.xml"/><Relationship Id="rId272" Type="http://schemas.openxmlformats.org/officeDocument/2006/relationships/tags" Target="../tags/tag444.xml"/><Relationship Id="rId271" Type="http://schemas.openxmlformats.org/officeDocument/2006/relationships/tags" Target="../tags/tag443.xml"/><Relationship Id="rId270" Type="http://schemas.openxmlformats.org/officeDocument/2006/relationships/tags" Target="../tags/tag442.xml"/><Relationship Id="rId27" Type="http://schemas.openxmlformats.org/officeDocument/2006/relationships/tags" Target="../tags/tag210.xml"/><Relationship Id="rId269" Type="http://schemas.openxmlformats.org/officeDocument/2006/relationships/tags" Target="../tags/tag441.xml"/><Relationship Id="rId268" Type="http://schemas.openxmlformats.org/officeDocument/2006/relationships/tags" Target="../tags/tag440.xml"/><Relationship Id="rId267" Type="http://schemas.openxmlformats.org/officeDocument/2006/relationships/tags" Target="../tags/tag439.xml"/><Relationship Id="rId266" Type="http://schemas.openxmlformats.org/officeDocument/2006/relationships/tags" Target="../tags/tag438.xml"/><Relationship Id="rId265" Type="http://schemas.openxmlformats.org/officeDocument/2006/relationships/tags" Target="../tags/tag437.xml"/><Relationship Id="rId264" Type="http://schemas.openxmlformats.org/officeDocument/2006/relationships/tags" Target="../tags/tag436.xml"/><Relationship Id="rId263" Type="http://schemas.openxmlformats.org/officeDocument/2006/relationships/tags" Target="../tags/tag435.xml"/><Relationship Id="rId262" Type="http://schemas.openxmlformats.org/officeDocument/2006/relationships/tags" Target="../tags/tag434.xml"/><Relationship Id="rId261" Type="http://schemas.openxmlformats.org/officeDocument/2006/relationships/tags" Target="../tags/tag433.xml"/><Relationship Id="rId260" Type="http://schemas.openxmlformats.org/officeDocument/2006/relationships/tags" Target="../tags/tag432.xml"/><Relationship Id="rId26" Type="http://schemas.openxmlformats.org/officeDocument/2006/relationships/tags" Target="../tags/tag209.xml"/><Relationship Id="rId259" Type="http://schemas.openxmlformats.org/officeDocument/2006/relationships/tags" Target="../tags/tag431.xml"/><Relationship Id="rId258" Type="http://schemas.openxmlformats.org/officeDocument/2006/relationships/tags" Target="../tags/tag430.xml"/><Relationship Id="rId257" Type="http://schemas.openxmlformats.org/officeDocument/2006/relationships/tags" Target="../tags/tag429.xml"/><Relationship Id="rId256" Type="http://schemas.openxmlformats.org/officeDocument/2006/relationships/tags" Target="../tags/tag428.xml"/><Relationship Id="rId255" Type="http://schemas.openxmlformats.org/officeDocument/2006/relationships/tags" Target="../tags/tag427.xml"/><Relationship Id="rId254" Type="http://schemas.openxmlformats.org/officeDocument/2006/relationships/tags" Target="../tags/tag426.xml"/><Relationship Id="rId253" Type="http://schemas.openxmlformats.org/officeDocument/2006/relationships/tags" Target="../tags/tag425.xml"/><Relationship Id="rId252" Type="http://schemas.openxmlformats.org/officeDocument/2006/relationships/tags" Target="../tags/tag424.xml"/><Relationship Id="rId251" Type="http://schemas.openxmlformats.org/officeDocument/2006/relationships/tags" Target="../tags/tag423.xml"/><Relationship Id="rId250" Type="http://schemas.openxmlformats.org/officeDocument/2006/relationships/tags" Target="../tags/tag422.xml"/><Relationship Id="rId25" Type="http://schemas.openxmlformats.org/officeDocument/2006/relationships/tags" Target="../tags/tag208.xml"/><Relationship Id="rId249" Type="http://schemas.openxmlformats.org/officeDocument/2006/relationships/tags" Target="../tags/tag421.xml"/><Relationship Id="rId248" Type="http://schemas.openxmlformats.org/officeDocument/2006/relationships/tags" Target="../tags/tag420.xml"/><Relationship Id="rId247" Type="http://schemas.openxmlformats.org/officeDocument/2006/relationships/tags" Target="../tags/tag419.xml"/><Relationship Id="rId246" Type="http://schemas.openxmlformats.org/officeDocument/2006/relationships/tags" Target="../tags/tag418.xml"/><Relationship Id="rId245" Type="http://schemas.openxmlformats.org/officeDocument/2006/relationships/tags" Target="../tags/tag417.xml"/><Relationship Id="rId244" Type="http://schemas.openxmlformats.org/officeDocument/2006/relationships/tags" Target="../tags/tag416.xml"/><Relationship Id="rId243" Type="http://schemas.openxmlformats.org/officeDocument/2006/relationships/tags" Target="../tags/tag415.xml"/><Relationship Id="rId242" Type="http://schemas.openxmlformats.org/officeDocument/2006/relationships/tags" Target="../tags/tag414.xml"/><Relationship Id="rId241" Type="http://schemas.openxmlformats.org/officeDocument/2006/relationships/tags" Target="../tags/tag413.xml"/><Relationship Id="rId240" Type="http://schemas.openxmlformats.org/officeDocument/2006/relationships/tags" Target="../tags/tag412.xml"/><Relationship Id="rId24" Type="http://schemas.openxmlformats.org/officeDocument/2006/relationships/tags" Target="../tags/tag207.xml"/><Relationship Id="rId239" Type="http://schemas.openxmlformats.org/officeDocument/2006/relationships/tags" Target="../tags/tag411.xml"/><Relationship Id="rId238" Type="http://schemas.openxmlformats.org/officeDocument/2006/relationships/tags" Target="../tags/tag410.xml"/><Relationship Id="rId237" Type="http://schemas.openxmlformats.org/officeDocument/2006/relationships/tags" Target="../tags/tag409.xml"/><Relationship Id="rId236" Type="http://schemas.openxmlformats.org/officeDocument/2006/relationships/tags" Target="../tags/tag408.xml"/><Relationship Id="rId235" Type="http://schemas.openxmlformats.org/officeDocument/2006/relationships/tags" Target="../tags/tag407.xml"/><Relationship Id="rId234" Type="http://schemas.openxmlformats.org/officeDocument/2006/relationships/tags" Target="../tags/tag406.xml"/><Relationship Id="rId233" Type="http://schemas.openxmlformats.org/officeDocument/2006/relationships/tags" Target="../tags/tag405.xml"/><Relationship Id="rId232" Type="http://schemas.openxmlformats.org/officeDocument/2006/relationships/tags" Target="../tags/tag404.xml"/><Relationship Id="rId231" Type="http://schemas.openxmlformats.org/officeDocument/2006/relationships/image" Target="../media/image33.png"/><Relationship Id="rId230" Type="http://schemas.openxmlformats.org/officeDocument/2006/relationships/tags" Target="../tags/tag403.xml"/><Relationship Id="rId23" Type="http://schemas.openxmlformats.org/officeDocument/2006/relationships/tags" Target="../tags/tag206.xml"/><Relationship Id="rId229" Type="http://schemas.openxmlformats.org/officeDocument/2006/relationships/tags" Target="../tags/tag402.xml"/><Relationship Id="rId228" Type="http://schemas.openxmlformats.org/officeDocument/2006/relationships/image" Target="../media/image32.png"/><Relationship Id="rId227" Type="http://schemas.openxmlformats.org/officeDocument/2006/relationships/tags" Target="../tags/tag401.xml"/><Relationship Id="rId226" Type="http://schemas.openxmlformats.org/officeDocument/2006/relationships/tags" Target="../tags/tag400.xml"/><Relationship Id="rId225" Type="http://schemas.openxmlformats.org/officeDocument/2006/relationships/image" Target="../media/image31.png"/><Relationship Id="rId224" Type="http://schemas.openxmlformats.org/officeDocument/2006/relationships/tags" Target="../tags/tag399.xml"/><Relationship Id="rId223" Type="http://schemas.openxmlformats.org/officeDocument/2006/relationships/tags" Target="../tags/tag398.xml"/><Relationship Id="rId222" Type="http://schemas.openxmlformats.org/officeDocument/2006/relationships/image" Target="../media/image30.png"/><Relationship Id="rId221" Type="http://schemas.openxmlformats.org/officeDocument/2006/relationships/tags" Target="../tags/tag397.xml"/><Relationship Id="rId220" Type="http://schemas.openxmlformats.org/officeDocument/2006/relationships/tags" Target="../tags/tag396.xml"/><Relationship Id="rId22" Type="http://schemas.openxmlformats.org/officeDocument/2006/relationships/tags" Target="../tags/tag205.xml"/><Relationship Id="rId219" Type="http://schemas.openxmlformats.org/officeDocument/2006/relationships/image" Target="../media/image29.png"/><Relationship Id="rId218" Type="http://schemas.openxmlformats.org/officeDocument/2006/relationships/tags" Target="../tags/tag395.xml"/><Relationship Id="rId217" Type="http://schemas.openxmlformats.org/officeDocument/2006/relationships/tags" Target="../tags/tag394.xml"/><Relationship Id="rId216" Type="http://schemas.openxmlformats.org/officeDocument/2006/relationships/tags" Target="../tags/tag393.xml"/><Relationship Id="rId215" Type="http://schemas.openxmlformats.org/officeDocument/2006/relationships/tags" Target="../tags/tag392.xml"/><Relationship Id="rId214" Type="http://schemas.openxmlformats.org/officeDocument/2006/relationships/tags" Target="../tags/tag391.xml"/><Relationship Id="rId213" Type="http://schemas.openxmlformats.org/officeDocument/2006/relationships/tags" Target="../tags/tag390.xml"/><Relationship Id="rId212" Type="http://schemas.openxmlformats.org/officeDocument/2006/relationships/tags" Target="../tags/tag389.xml"/><Relationship Id="rId211" Type="http://schemas.openxmlformats.org/officeDocument/2006/relationships/tags" Target="../tags/tag388.xml"/><Relationship Id="rId210" Type="http://schemas.openxmlformats.org/officeDocument/2006/relationships/tags" Target="../tags/tag387.xml"/><Relationship Id="rId21" Type="http://schemas.openxmlformats.org/officeDocument/2006/relationships/tags" Target="../tags/tag204.xml"/><Relationship Id="rId209" Type="http://schemas.openxmlformats.org/officeDocument/2006/relationships/tags" Target="../tags/tag386.xml"/><Relationship Id="rId208" Type="http://schemas.openxmlformats.org/officeDocument/2006/relationships/tags" Target="../tags/tag385.xml"/><Relationship Id="rId207" Type="http://schemas.openxmlformats.org/officeDocument/2006/relationships/tags" Target="../tags/tag384.xml"/><Relationship Id="rId206" Type="http://schemas.openxmlformats.org/officeDocument/2006/relationships/tags" Target="../tags/tag383.xml"/><Relationship Id="rId205" Type="http://schemas.openxmlformats.org/officeDocument/2006/relationships/tags" Target="../tags/tag382.xml"/><Relationship Id="rId204" Type="http://schemas.openxmlformats.org/officeDocument/2006/relationships/tags" Target="../tags/tag381.xml"/><Relationship Id="rId203" Type="http://schemas.openxmlformats.org/officeDocument/2006/relationships/tags" Target="../tags/tag380.xml"/><Relationship Id="rId202" Type="http://schemas.openxmlformats.org/officeDocument/2006/relationships/tags" Target="../tags/tag379.xml"/><Relationship Id="rId201" Type="http://schemas.openxmlformats.org/officeDocument/2006/relationships/tags" Target="../tags/tag378.xml"/><Relationship Id="rId200" Type="http://schemas.openxmlformats.org/officeDocument/2006/relationships/tags" Target="../tags/tag377.xml"/><Relationship Id="rId20" Type="http://schemas.openxmlformats.org/officeDocument/2006/relationships/tags" Target="../tags/tag203.xml"/><Relationship Id="rId2" Type="http://schemas.openxmlformats.org/officeDocument/2006/relationships/image" Target="../media/image18.jpeg"/><Relationship Id="rId199" Type="http://schemas.openxmlformats.org/officeDocument/2006/relationships/tags" Target="../tags/tag376.xml"/><Relationship Id="rId198" Type="http://schemas.openxmlformats.org/officeDocument/2006/relationships/tags" Target="../tags/tag375.xml"/><Relationship Id="rId197" Type="http://schemas.openxmlformats.org/officeDocument/2006/relationships/tags" Target="../tags/tag374.xml"/><Relationship Id="rId196" Type="http://schemas.openxmlformats.org/officeDocument/2006/relationships/tags" Target="../tags/tag373.xml"/><Relationship Id="rId195" Type="http://schemas.openxmlformats.org/officeDocument/2006/relationships/tags" Target="../tags/tag372.xml"/><Relationship Id="rId194" Type="http://schemas.openxmlformats.org/officeDocument/2006/relationships/tags" Target="../tags/tag371.xml"/><Relationship Id="rId193" Type="http://schemas.openxmlformats.org/officeDocument/2006/relationships/tags" Target="../tags/tag370.xml"/><Relationship Id="rId192" Type="http://schemas.openxmlformats.org/officeDocument/2006/relationships/tags" Target="../tags/tag369.xml"/><Relationship Id="rId191" Type="http://schemas.openxmlformats.org/officeDocument/2006/relationships/tags" Target="../tags/tag368.xml"/><Relationship Id="rId190" Type="http://schemas.openxmlformats.org/officeDocument/2006/relationships/tags" Target="../tags/tag367.xml"/><Relationship Id="rId19" Type="http://schemas.openxmlformats.org/officeDocument/2006/relationships/tags" Target="../tags/tag202.xml"/><Relationship Id="rId189" Type="http://schemas.openxmlformats.org/officeDocument/2006/relationships/tags" Target="../tags/tag366.xml"/><Relationship Id="rId188" Type="http://schemas.openxmlformats.org/officeDocument/2006/relationships/tags" Target="../tags/tag365.xml"/><Relationship Id="rId187" Type="http://schemas.openxmlformats.org/officeDocument/2006/relationships/tags" Target="../tags/tag364.xml"/><Relationship Id="rId186" Type="http://schemas.openxmlformats.org/officeDocument/2006/relationships/tags" Target="../tags/tag363.xml"/><Relationship Id="rId185" Type="http://schemas.openxmlformats.org/officeDocument/2006/relationships/tags" Target="../tags/tag362.xml"/><Relationship Id="rId184" Type="http://schemas.openxmlformats.org/officeDocument/2006/relationships/tags" Target="../tags/tag361.xml"/><Relationship Id="rId183" Type="http://schemas.openxmlformats.org/officeDocument/2006/relationships/tags" Target="../tags/tag360.xml"/><Relationship Id="rId182" Type="http://schemas.openxmlformats.org/officeDocument/2006/relationships/tags" Target="../tags/tag359.xml"/><Relationship Id="rId181" Type="http://schemas.openxmlformats.org/officeDocument/2006/relationships/tags" Target="../tags/tag358.xml"/><Relationship Id="rId180" Type="http://schemas.openxmlformats.org/officeDocument/2006/relationships/tags" Target="../tags/tag357.xml"/><Relationship Id="rId18" Type="http://schemas.openxmlformats.org/officeDocument/2006/relationships/tags" Target="../tags/tag201.xml"/><Relationship Id="rId179" Type="http://schemas.openxmlformats.org/officeDocument/2006/relationships/tags" Target="../tags/tag356.xml"/><Relationship Id="rId178" Type="http://schemas.openxmlformats.org/officeDocument/2006/relationships/tags" Target="../tags/tag355.xml"/><Relationship Id="rId177" Type="http://schemas.openxmlformats.org/officeDocument/2006/relationships/tags" Target="../tags/tag354.xml"/><Relationship Id="rId176" Type="http://schemas.openxmlformats.org/officeDocument/2006/relationships/tags" Target="../tags/tag353.xml"/><Relationship Id="rId175" Type="http://schemas.openxmlformats.org/officeDocument/2006/relationships/tags" Target="../tags/tag352.xml"/><Relationship Id="rId174" Type="http://schemas.openxmlformats.org/officeDocument/2006/relationships/tags" Target="../tags/tag351.xml"/><Relationship Id="rId173" Type="http://schemas.openxmlformats.org/officeDocument/2006/relationships/tags" Target="../tags/tag350.xml"/><Relationship Id="rId172" Type="http://schemas.openxmlformats.org/officeDocument/2006/relationships/tags" Target="../tags/tag349.xml"/><Relationship Id="rId171" Type="http://schemas.openxmlformats.org/officeDocument/2006/relationships/tags" Target="../tags/tag348.xml"/><Relationship Id="rId170" Type="http://schemas.openxmlformats.org/officeDocument/2006/relationships/tags" Target="../tags/tag347.xml"/><Relationship Id="rId17" Type="http://schemas.openxmlformats.org/officeDocument/2006/relationships/tags" Target="../tags/tag200.xml"/><Relationship Id="rId169" Type="http://schemas.openxmlformats.org/officeDocument/2006/relationships/tags" Target="../tags/tag346.xml"/><Relationship Id="rId168" Type="http://schemas.openxmlformats.org/officeDocument/2006/relationships/tags" Target="../tags/tag345.xml"/><Relationship Id="rId167" Type="http://schemas.openxmlformats.org/officeDocument/2006/relationships/tags" Target="../tags/tag344.xml"/><Relationship Id="rId166" Type="http://schemas.openxmlformats.org/officeDocument/2006/relationships/tags" Target="../tags/tag343.xml"/><Relationship Id="rId165" Type="http://schemas.openxmlformats.org/officeDocument/2006/relationships/tags" Target="../tags/tag342.xml"/><Relationship Id="rId164" Type="http://schemas.openxmlformats.org/officeDocument/2006/relationships/tags" Target="../tags/tag341.xml"/><Relationship Id="rId163" Type="http://schemas.openxmlformats.org/officeDocument/2006/relationships/tags" Target="../tags/tag340.xml"/><Relationship Id="rId162" Type="http://schemas.openxmlformats.org/officeDocument/2006/relationships/tags" Target="../tags/tag339.xml"/><Relationship Id="rId161" Type="http://schemas.openxmlformats.org/officeDocument/2006/relationships/tags" Target="../tags/tag338.xml"/><Relationship Id="rId160" Type="http://schemas.openxmlformats.org/officeDocument/2006/relationships/tags" Target="../tags/tag337.xml"/><Relationship Id="rId16" Type="http://schemas.openxmlformats.org/officeDocument/2006/relationships/tags" Target="../tags/tag199.xml"/><Relationship Id="rId159" Type="http://schemas.openxmlformats.org/officeDocument/2006/relationships/tags" Target="../tags/tag336.xml"/><Relationship Id="rId158" Type="http://schemas.openxmlformats.org/officeDocument/2006/relationships/tags" Target="../tags/tag335.xml"/><Relationship Id="rId157" Type="http://schemas.openxmlformats.org/officeDocument/2006/relationships/tags" Target="../tags/tag334.xml"/><Relationship Id="rId156" Type="http://schemas.openxmlformats.org/officeDocument/2006/relationships/tags" Target="../tags/tag333.xml"/><Relationship Id="rId155" Type="http://schemas.openxmlformats.org/officeDocument/2006/relationships/tags" Target="../tags/tag332.xml"/><Relationship Id="rId154" Type="http://schemas.openxmlformats.org/officeDocument/2006/relationships/tags" Target="../tags/tag331.xml"/><Relationship Id="rId153" Type="http://schemas.openxmlformats.org/officeDocument/2006/relationships/tags" Target="../tags/tag330.xml"/><Relationship Id="rId152" Type="http://schemas.openxmlformats.org/officeDocument/2006/relationships/tags" Target="../tags/tag329.xml"/><Relationship Id="rId151" Type="http://schemas.openxmlformats.org/officeDocument/2006/relationships/tags" Target="../tags/tag328.xml"/><Relationship Id="rId150" Type="http://schemas.openxmlformats.org/officeDocument/2006/relationships/tags" Target="../tags/tag327.xml"/><Relationship Id="rId15" Type="http://schemas.openxmlformats.org/officeDocument/2006/relationships/tags" Target="../tags/tag198.xml"/><Relationship Id="rId149" Type="http://schemas.openxmlformats.org/officeDocument/2006/relationships/tags" Target="../tags/tag326.xml"/><Relationship Id="rId148" Type="http://schemas.openxmlformats.org/officeDocument/2006/relationships/tags" Target="../tags/tag325.xml"/><Relationship Id="rId147" Type="http://schemas.openxmlformats.org/officeDocument/2006/relationships/tags" Target="../tags/tag324.xml"/><Relationship Id="rId146" Type="http://schemas.openxmlformats.org/officeDocument/2006/relationships/tags" Target="../tags/tag323.xml"/><Relationship Id="rId145" Type="http://schemas.openxmlformats.org/officeDocument/2006/relationships/tags" Target="../tags/tag322.xml"/><Relationship Id="rId144" Type="http://schemas.openxmlformats.org/officeDocument/2006/relationships/tags" Target="../tags/tag321.xml"/><Relationship Id="rId143" Type="http://schemas.openxmlformats.org/officeDocument/2006/relationships/tags" Target="../tags/tag320.xml"/><Relationship Id="rId142" Type="http://schemas.openxmlformats.org/officeDocument/2006/relationships/tags" Target="../tags/tag319.xml"/><Relationship Id="rId141" Type="http://schemas.openxmlformats.org/officeDocument/2006/relationships/tags" Target="../tags/tag318.xml"/><Relationship Id="rId140" Type="http://schemas.openxmlformats.org/officeDocument/2006/relationships/tags" Target="../tags/tag317.xml"/><Relationship Id="rId14" Type="http://schemas.openxmlformats.org/officeDocument/2006/relationships/tags" Target="../tags/tag197.xml"/><Relationship Id="rId139" Type="http://schemas.openxmlformats.org/officeDocument/2006/relationships/tags" Target="../tags/tag316.xml"/><Relationship Id="rId138" Type="http://schemas.openxmlformats.org/officeDocument/2006/relationships/tags" Target="../tags/tag315.xml"/><Relationship Id="rId137" Type="http://schemas.openxmlformats.org/officeDocument/2006/relationships/tags" Target="../tags/tag314.xml"/><Relationship Id="rId136" Type="http://schemas.openxmlformats.org/officeDocument/2006/relationships/tags" Target="../tags/tag313.xml"/><Relationship Id="rId135" Type="http://schemas.openxmlformats.org/officeDocument/2006/relationships/tags" Target="../tags/tag312.xml"/><Relationship Id="rId134" Type="http://schemas.openxmlformats.org/officeDocument/2006/relationships/tags" Target="../tags/tag311.xml"/><Relationship Id="rId133" Type="http://schemas.openxmlformats.org/officeDocument/2006/relationships/tags" Target="../tags/tag310.xml"/><Relationship Id="rId132" Type="http://schemas.openxmlformats.org/officeDocument/2006/relationships/tags" Target="../tags/tag309.xml"/><Relationship Id="rId131" Type="http://schemas.openxmlformats.org/officeDocument/2006/relationships/tags" Target="../tags/tag308.xml"/><Relationship Id="rId130" Type="http://schemas.openxmlformats.org/officeDocument/2006/relationships/tags" Target="../tags/tag307.xml"/><Relationship Id="rId13" Type="http://schemas.openxmlformats.org/officeDocument/2006/relationships/tags" Target="../tags/tag196.xml"/><Relationship Id="rId129" Type="http://schemas.openxmlformats.org/officeDocument/2006/relationships/tags" Target="../tags/tag306.xml"/><Relationship Id="rId128" Type="http://schemas.openxmlformats.org/officeDocument/2006/relationships/tags" Target="../tags/tag305.xml"/><Relationship Id="rId127" Type="http://schemas.openxmlformats.org/officeDocument/2006/relationships/tags" Target="../tags/tag304.xml"/><Relationship Id="rId126" Type="http://schemas.openxmlformats.org/officeDocument/2006/relationships/tags" Target="../tags/tag303.xml"/><Relationship Id="rId125" Type="http://schemas.openxmlformats.org/officeDocument/2006/relationships/tags" Target="../tags/tag302.xml"/><Relationship Id="rId124" Type="http://schemas.openxmlformats.org/officeDocument/2006/relationships/tags" Target="../tags/tag301.xml"/><Relationship Id="rId123" Type="http://schemas.openxmlformats.org/officeDocument/2006/relationships/tags" Target="../tags/tag300.xml"/><Relationship Id="rId122" Type="http://schemas.openxmlformats.org/officeDocument/2006/relationships/tags" Target="../tags/tag299.xml"/><Relationship Id="rId121" Type="http://schemas.openxmlformats.org/officeDocument/2006/relationships/tags" Target="../tags/tag298.xml"/><Relationship Id="rId120" Type="http://schemas.openxmlformats.org/officeDocument/2006/relationships/tags" Target="../tags/tag297.xml"/><Relationship Id="rId12" Type="http://schemas.openxmlformats.org/officeDocument/2006/relationships/tags" Target="../tags/tag195.xml"/><Relationship Id="rId119" Type="http://schemas.openxmlformats.org/officeDocument/2006/relationships/tags" Target="../tags/tag296.xml"/><Relationship Id="rId118" Type="http://schemas.openxmlformats.org/officeDocument/2006/relationships/tags" Target="../tags/tag295.xml"/><Relationship Id="rId117" Type="http://schemas.openxmlformats.org/officeDocument/2006/relationships/tags" Target="../tags/tag294.xml"/><Relationship Id="rId116" Type="http://schemas.openxmlformats.org/officeDocument/2006/relationships/tags" Target="../tags/tag293.xml"/><Relationship Id="rId115" Type="http://schemas.openxmlformats.org/officeDocument/2006/relationships/tags" Target="../tags/tag292.xml"/><Relationship Id="rId114" Type="http://schemas.openxmlformats.org/officeDocument/2006/relationships/tags" Target="../tags/tag291.xml"/><Relationship Id="rId113" Type="http://schemas.openxmlformats.org/officeDocument/2006/relationships/tags" Target="../tags/tag290.xml"/><Relationship Id="rId112" Type="http://schemas.openxmlformats.org/officeDocument/2006/relationships/tags" Target="../tags/tag289.xml"/><Relationship Id="rId111" Type="http://schemas.openxmlformats.org/officeDocument/2006/relationships/tags" Target="../tags/tag288.xml"/><Relationship Id="rId110" Type="http://schemas.openxmlformats.org/officeDocument/2006/relationships/tags" Target="../tags/tag287.xml"/><Relationship Id="rId11" Type="http://schemas.openxmlformats.org/officeDocument/2006/relationships/tags" Target="../tags/tag194.xml"/><Relationship Id="rId109" Type="http://schemas.openxmlformats.org/officeDocument/2006/relationships/tags" Target="../tags/tag286.xml"/><Relationship Id="rId108" Type="http://schemas.openxmlformats.org/officeDocument/2006/relationships/tags" Target="../tags/tag285.xml"/><Relationship Id="rId107" Type="http://schemas.openxmlformats.org/officeDocument/2006/relationships/tags" Target="../tags/tag284.xml"/><Relationship Id="rId106" Type="http://schemas.openxmlformats.org/officeDocument/2006/relationships/tags" Target="../tags/tag283.xml"/><Relationship Id="rId105" Type="http://schemas.openxmlformats.org/officeDocument/2006/relationships/tags" Target="../tags/tag282.xml"/><Relationship Id="rId104" Type="http://schemas.openxmlformats.org/officeDocument/2006/relationships/tags" Target="../tags/tag281.xml"/><Relationship Id="rId103" Type="http://schemas.openxmlformats.org/officeDocument/2006/relationships/tags" Target="../tags/tag280.xml"/><Relationship Id="rId102" Type="http://schemas.openxmlformats.org/officeDocument/2006/relationships/tags" Target="../tags/tag279.xml"/><Relationship Id="rId101" Type="http://schemas.openxmlformats.org/officeDocument/2006/relationships/tags" Target="../tags/tag278.xml"/><Relationship Id="rId100" Type="http://schemas.openxmlformats.org/officeDocument/2006/relationships/tags" Target="../tags/tag277.xml"/><Relationship Id="rId10" Type="http://schemas.openxmlformats.org/officeDocument/2006/relationships/tags" Target="../tags/tag193.xml"/><Relationship Id="rId1" Type="http://schemas.openxmlformats.org/officeDocument/2006/relationships/tags" Target="../tags/tag18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78.xml"/><Relationship Id="rId8" Type="http://schemas.openxmlformats.org/officeDocument/2006/relationships/image" Target="../media/image35.png"/><Relationship Id="rId7" Type="http://schemas.openxmlformats.org/officeDocument/2006/relationships/tags" Target="../tags/tag477.xml"/><Relationship Id="rId6" Type="http://schemas.openxmlformats.org/officeDocument/2006/relationships/image" Target="../media/image34.png"/><Relationship Id="rId5" Type="http://schemas.openxmlformats.org/officeDocument/2006/relationships/tags" Target="../tags/tag476.xml"/><Relationship Id="rId4" Type="http://schemas.openxmlformats.org/officeDocument/2006/relationships/tags" Target="../tags/tag475.xml"/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480.xml"/><Relationship Id="rId11" Type="http://schemas.openxmlformats.org/officeDocument/2006/relationships/tags" Target="../tags/tag479.xml"/><Relationship Id="rId10" Type="http://schemas.openxmlformats.org/officeDocument/2006/relationships/image" Target="../media/image36.png"/><Relationship Id="rId1" Type="http://schemas.openxmlformats.org/officeDocument/2006/relationships/tags" Target="../tags/tag47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4.xml"/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" Type="http://schemas.openxmlformats.org/officeDocument/2006/relationships/tags" Target="../tags/tag48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" Type="http://schemas.openxmlformats.org/officeDocument/2006/relationships/tags" Target="../tags/tag48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3.png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4.png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5.png"/><Relationship Id="rId1" Type="http://schemas.openxmlformats.org/officeDocument/2006/relationships/tags" Target="../tags/tag7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6.png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364658" y="1991032"/>
            <a:ext cx="750496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实习总结</a:t>
            </a:r>
            <a:r>
              <a:rPr lang="zh-CN" altLang="en-US" sz="4800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答辩</a:t>
            </a:r>
            <a:endParaRPr lang="zh-CN" altLang="en-US" sz="4800">
              <a:solidFill>
                <a:srgbClr val="1C4885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73778" y="4075678"/>
            <a:ext cx="3542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答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辩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人：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解仕奥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1597" y="3802725"/>
            <a:ext cx="13888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1930" y="632460"/>
            <a:ext cx="11767185" cy="604583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519670" y="5659755"/>
            <a:ext cx="4007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Example Image Prompt 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442595"/>
            <a:ext cx="11351895" cy="633349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592580" y="6245225"/>
            <a:ext cx="4007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Example Image Prompt 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821055"/>
            <a:ext cx="12052935" cy="595693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88580" y="6379210"/>
            <a:ext cx="4007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Example Image Prompt 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913765"/>
            <a:ext cx="11440160" cy="575564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88580" y="6379210"/>
            <a:ext cx="4007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Example Image Prompt 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8540"/>
            <a:ext cx="12129135" cy="56737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300595" y="5892800"/>
            <a:ext cx="4007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Example Image Prompt 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" y="657225"/>
            <a:ext cx="11886565" cy="596201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427595" y="5602605"/>
            <a:ext cx="4007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Example Image Prompt 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620499"/>
            <a:ext cx="11830050" cy="580760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272020" y="5419725"/>
            <a:ext cx="4007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Example Image Prompt 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04875" y="457200"/>
            <a:ext cx="3175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</a:rPr>
              <a:t>研究现状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21615" y="3036570"/>
            <a:ext cx="3719195" cy="378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683531" y="1345425"/>
            <a:ext cx="2755900" cy="10163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781335" y="1479115"/>
            <a:ext cx="2560294" cy="7652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905146" y="1479039"/>
            <a:ext cx="22098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rgbClr val="C0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 </a:t>
            </a:r>
            <a:r>
              <a:rPr lang="en-US" altLang="zh-CN" sz="2000" b="1">
                <a:solidFill>
                  <a:srgbClr val="C00000"/>
                </a:solidFill>
                <a:latin typeface="Cambria" panose="02040503050406030204" charset="0"/>
                <a:ea typeface="+mj-ea"/>
                <a:cs typeface="Cambria" panose="02040503050406030204" charset="0"/>
              </a:rPr>
              <a:t>Few-shot model</a:t>
            </a:r>
            <a:endParaRPr lang="en-US" altLang="zh-CN" sz="2000" b="1">
              <a:solidFill>
                <a:srgbClr val="C00000"/>
              </a:solidFill>
              <a:latin typeface="Cambria" panose="02040503050406030204" charset="0"/>
              <a:ea typeface="+mj-ea"/>
              <a:cs typeface="Cambria" panose="02040503050406030204" charset="0"/>
            </a:endParaRPr>
          </a:p>
          <a:p>
            <a:pPr algn="ctr"/>
            <a:r>
              <a:rPr lang="en-US" altLang="zh-CN" sz="2000" b="1">
                <a:solidFill>
                  <a:srgbClr val="C00000"/>
                </a:solidFill>
                <a:latin typeface="Cambria" panose="02040503050406030204" charset="0"/>
                <a:ea typeface="+mj-ea"/>
                <a:cs typeface="Cambria" panose="02040503050406030204" charset="0"/>
              </a:rPr>
              <a:t>(ALPNet, SENet)</a:t>
            </a:r>
            <a:endParaRPr lang="en-US" altLang="zh-CN" sz="2000" b="1">
              <a:solidFill>
                <a:srgbClr val="C00000"/>
              </a:solidFill>
              <a:latin typeface="Cambria" panose="02040503050406030204" charset="0"/>
              <a:ea typeface="+mj-ea"/>
              <a:cs typeface="Cambria" panose="02040503050406030204" charset="0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4751101" y="1348536"/>
            <a:ext cx="2755900" cy="10163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4848904" y="1482226"/>
            <a:ext cx="2560294" cy="7652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5212036" y="1535553"/>
            <a:ext cx="185799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000" b="1">
                <a:solidFill>
                  <a:srgbClr val="C00000"/>
                </a:solidFill>
                <a:latin typeface="Cambria" panose="02040503050406030204" charset="0"/>
                <a:ea typeface="+mj-ea"/>
                <a:cs typeface="Cambria" panose="02040503050406030204" charset="0"/>
              </a:rPr>
              <a:t>SAM-based</a:t>
            </a:r>
            <a:endParaRPr lang="en-US" altLang="zh-CN" sz="2000" b="1">
              <a:solidFill>
                <a:srgbClr val="C00000"/>
              </a:solidFill>
              <a:latin typeface="Cambria" panose="02040503050406030204" charset="0"/>
              <a:ea typeface="+mj-ea"/>
              <a:cs typeface="Cambria" panose="02040503050406030204" charset="0"/>
            </a:endParaRP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8818672" y="1345425"/>
            <a:ext cx="2755900" cy="10163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8916475" y="1479115"/>
            <a:ext cx="2560294" cy="7652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8976466" y="1523980"/>
            <a:ext cx="240475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C00000"/>
                </a:solidFill>
                <a:latin typeface="Cambria" panose="02040503050406030204" charset="0"/>
                <a:ea typeface="+mj-ea"/>
                <a:cs typeface="Cambria" panose="02040503050406030204" charset="0"/>
              </a:rPr>
              <a:t>Image prompt-based(Universeg)</a:t>
            </a:r>
            <a:endParaRPr lang="zh-CN" altLang="en-US" sz="2000" b="1">
              <a:solidFill>
                <a:srgbClr val="C00000"/>
              </a:solidFill>
              <a:latin typeface="Cambria" panose="02040503050406030204" charset="0"/>
              <a:ea typeface="+mj-ea"/>
              <a:cs typeface="Cambria" panose="02040503050406030204" charset="0"/>
            </a:endParaRPr>
          </a:p>
        </p:txBody>
      </p:sp>
      <p:cxnSp>
        <p:nvCxnSpPr>
          <p:cNvPr id="25" name="直接箭头连接符 24"/>
          <p:cNvCxnSpPr/>
          <p:nvPr>
            <p:custDataLst>
              <p:tags r:id="rId13"/>
            </p:custDataLst>
          </p:nvPr>
        </p:nvCxnSpPr>
        <p:spPr>
          <a:xfrm>
            <a:off x="1998215" y="2426675"/>
            <a:ext cx="0" cy="547603"/>
          </a:xfrm>
          <a:prstGeom prst="straightConnector1">
            <a:avLst/>
          </a:prstGeom>
          <a:ln w="107950">
            <a:solidFill>
              <a:srgbClr val="2C4D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>
            <p:custDataLst>
              <p:tags r:id="rId14"/>
            </p:custDataLst>
          </p:nvPr>
        </p:nvSpPr>
        <p:spPr>
          <a:xfrm>
            <a:off x="1132482" y="3121378"/>
            <a:ext cx="185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研究工作一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4234612" y="3036733"/>
            <a:ext cx="3719500" cy="37016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5145162" y="3121378"/>
            <a:ext cx="185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研究工作二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9" name="直接箭头连接符 28"/>
          <p:cNvCxnSpPr/>
          <p:nvPr>
            <p:custDataLst>
              <p:tags r:id="rId17"/>
            </p:custDataLst>
          </p:nvPr>
        </p:nvCxnSpPr>
        <p:spPr>
          <a:xfrm>
            <a:off x="6110671" y="2426675"/>
            <a:ext cx="0" cy="547603"/>
          </a:xfrm>
          <a:prstGeom prst="straightConnector1">
            <a:avLst/>
          </a:prstGeom>
          <a:ln w="107950">
            <a:solidFill>
              <a:srgbClr val="2C4D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>
            <p:custDataLst>
              <p:tags r:id="rId18"/>
            </p:custDataLst>
          </p:nvPr>
        </p:nvSpPr>
        <p:spPr>
          <a:xfrm>
            <a:off x="8247292" y="3036733"/>
            <a:ext cx="3719500" cy="37016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19"/>
            </p:custDataLst>
          </p:nvPr>
        </p:nvSpPr>
        <p:spPr>
          <a:xfrm>
            <a:off x="9157842" y="3121378"/>
            <a:ext cx="185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研究工作三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2" name="直接箭头连接符 31"/>
          <p:cNvCxnSpPr/>
          <p:nvPr>
            <p:custDataLst>
              <p:tags r:id="rId20"/>
            </p:custDataLst>
          </p:nvPr>
        </p:nvCxnSpPr>
        <p:spPr>
          <a:xfrm>
            <a:off x="10209059" y="2426675"/>
            <a:ext cx="0" cy="547603"/>
          </a:xfrm>
          <a:prstGeom prst="straightConnector1">
            <a:avLst/>
          </a:prstGeom>
          <a:ln w="107950">
            <a:solidFill>
              <a:srgbClr val="2C4D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21"/>
            </p:custDataLst>
          </p:nvPr>
        </p:nvSpPr>
        <p:spPr>
          <a:xfrm>
            <a:off x="449859" y="5442910"/>
            <a:ext cx="32229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  <a:latin typeface="Calibri" panose="020F0502020204030204" charset="0"/>
                <a:ea typeface="+mj-ea"/>
              </a:rPr>
              <a:t>①预训练模型</a:t>
            </a:r>
            <a:r>
              <a:rPr lang="en-US" altLang="zh-CN" sz="2000">
                <a:solidFill>
                  <a:schemeClr val="bg1"/>
                </a:solidFill>
                <a:latin typeface="Calibri" panose="020F0502020204030204" charset="0"/>
                <a:ea typeface="+mj-ea"/>
              </a:rPr>
              <a:t>+</a:t>
            </a:r>
            <a:r>
              <a:rPr lang="zh-CN" altLang="en-US" sz="2000">
                <a:solidFill>
                  <a:schemeClr val="bg1"/>
                </a:solidFill>
                <a:latin typeface="Calibri" panose="020F0502020204030204" charset="0"/>
                <a:ea typeface="+mj-ea"/>
              </a:rPr>
              <a:t>类</a:t>
            </a:r>
            <a:r>
              <a:rPr lang="zh-CN" altLang="en-US" sz="2000">
                <a:solidFill>
                  <a:schemeClr val="bg1"/>
                </a:solidFill>
                <a:latin typeface="Calibri" panose="020F0502020204030204" charset="0"/>
                <a:ea typeface="+mj-ea"/>
              </a:rPr>
              <a:t>原型</a:t>
            </a:r>
            <a:endParaRPr lang="zh-CN" altLang="en-US" sz="2000">
              <a:solidFill>
                <a:schemeClr val="bg1"/>
              </a:solidFill>
              <a:latin typeface="Calibri" panose="020F0502020204030204" charset="0"/>
              <a:ea typeface="+mj-ea"/>
            </a:endParaRPr>
          </a:p>
          <a:p>
            <a:pPr algn="ctr"/>
            <a:r>
              <a:rPr lang="zh-CN" altLang="en-US" sz="2000">
                <a:solidFill>
                  <a:schemeClr val="bg1"/>
                </a:solidFill>
                <a:latin typeface="Calibri" panose="020F0502020204030204" charset="0"/>
                <a:ea typeface="+mj-ea"/>
              </a:rPr>
              <a:t>②</a:t>
            </a:r>
            <a:r>
              <a:rPr lang="en-US" altLang="zh-CN" sz="2000">
                <a:solidFill>
                  <a:schemeClr val="bg1"/>
                </a:solidFill>
                <a:latin typeface="Calibri" panose="020F0502020204030204" charset="0"/>
                <a:ea typeface="+mj-ea"/>
              </a:rPr>
              <a:t>self-supervised learning</a:t>
            </a:r>
            <a:endParaRPr lang="en-US" altLang="zh-CN" sz="2000">
              <a:solidFill>
                <a:schemeClr val="bg1"/>
              </a:solidFill>
              <a:latin typeface="Calibri" panose="020F0502020204030204" charset="0"/>
              <a:ea typeface="+mj-ea"/>
            </a:endParaRPr>
          </a:p>
        </p:txBody>
      </p:sp>
      <p:sp>
        <p:nvSpPr>
          <p:cNvPr id="36" name="文本框 35"/>
          <p:cNvSpPr txBox="1"/>
          <p:nvPr>
            <p:custDataLst>
              <p:tags r:id="rId22"/>
            </p:custDataLst>
          </p:nvPr>
        </p:nvSpPr>
        <p:spPr>
          <a:xfrm>
            <a:off x="4234664" y="5344623"/>
            <a:ext cx="377233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基于</a:t>
            </a:r>
            <a:r>
              <a:rPr lang="en-US" altLang="zh-CN" sz="2000">
                <a:solidFill>
                  <a:schemeClr val="bg1"/>
                </a:solidFill>
                <a:latin typeface="+mj-ea"/>
                <a:ea typeface="+mj-ea"/>
              </a:rPr>
              <a:t>SAM</a:t>
            </a:r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微调</a:t>
            </a:r>
            <a:r>
              <a:rPr lang="en-US" altLang="zh-CN" sz="2000">
                <a:solidFill>
                  <a:schemeClr val="bg1"/>
                </a:solidFill>
                <a:latin typeface="+mj-ea"/>
                <a:ea typeface="+mj-ea"/>
              </a:rPr>
              <a:t>decoder</a:t>
            </a:r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或者引入</a:t>
            </a:r>
            <a:r>
              <a:rPr lang="en-US" altLang="zh-CN" sz="2000">
                <a:solidFill>
                  <a:schemeClr val="bg1"/>
                </a:solidFill>
                <a:latin typeface="+mj-ea"/>
                <a:ea typeface="+mj-ea"/>
              </a:rPr>
              <a:t>adapter</a:t>
            </a:r>
            <a:endParaRPr lang="en-US" altLang="zh-CN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>
            <p:custDataLst>
              <p:tags r:id="rId23"/>
            </p:custDataLst>
          </p:nvPr>
        </p:nvSpPr>
        <p:spPr>
          <a:xfrm>
            <a:off x="8382970" y="5444131"/>
            <a:ext cx="346211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基于</a:t>
            </a:r>
            <a:r>
              <a:rPr lang="en-US" altLang="zh-CN" sz="2000">
                <a:solidFill>
                  <a:schemeClr val="bg1"/>
                </a:solidFill>
                <a:latin typeface="+mj-ea"/>
                <a:ea typeface="+mj-ea"/>
              </a:rPr>
              <a:t>image-mask pair</a:t>
            </a:r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提示的通用分割</a:t>
            </a:r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模型</a:t>
            </a:r>
            <a:endParaRPr lang="zh-CN" altLang="en-US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文本框 48"/>
          <p:cNvSpPr txBox="1"/>
          <p:nvPr>
            <p:custDataLst>
              <p:tags r:id="rId24"/>
            </p:custDataLst>
          </p:nvPr>
        </p:nvSpPr>
        <p:spPr>
          <a:xfrm>
            <a:off x="3092543" y="1885439"/>
            <a:ext cx="609698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rgbClr val="AD3F30"/>
                </a:solidFill>
                <a:latin typeface="Cambria" panose="02040503050406030204" charset="0"/>
                <a:ea typeface="+mj-ea"/>
                <a:cs typeface="Cambria" panose="02040503050406030204" charset="0"/>
              </a:rPr>
              <a:t>（</a:t>
            </a:r>
            <a:r>
              <a:rPr lang="en-US" altLang="zh-CN" b="1">
                <a:solidFill>
                  <a:srgbClr val="AD3F30"/>
                </a:solidFill>
                <a:latin typeface="Cambria" panose="02040503050406030204" charset="0"/>
                <a:ea typeface="+mj-ea"/>
                <a:cs typeface="Cambria" panose="02040503050406030204" charset="0"/>
              </a:rPr>
              <a:t>MedSAM)</a:t>
            </a:r>
            <a:endParaRPr lang="en-US" altLang="zh-CN" b="1">
              <a:solidFill>
                <a:srgbClr val="AD3F30"/>
              </a:solidFill>
              <a:latin typeface="Cambria" panose="02040503050406030204" charset="0"/>
              <a:ea typeface="+mj-ea"/>
              <a:cs typeface="Cambria" panose="02040503050406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223520" y="3730625"/>
            <a:ext cx="3703955" cy="1565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261350" y="3831590"/>
            <a:ext cx="3465830" cy="13639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229100" y="4070985"/>
            <a:ext cx="3716655" cy="11093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400" y="6149975"/>
            <a:ext cx="3521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缺：处理涉及泛化到特定子域中的新类别的特定任务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1"/>
            </p:custDataLst>
          </p:nvPr>
        </p:nvSpPr>
        <p:spPr>
          <a:xfrm>
            <a:off x="4243070" y="6093460"/>
            <a:ext cx="3714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缺：需要人工提供</a:t>
            </a:r>
            <a:r>
              <a:rPr lang="en-US" altLang="zh-CN" b="1">
                <a:solidFill>
                  <a:srgbClr val="FF0000"/>
                </a:solidFill>
              </a:rPr>
              <a:t>box, point, image</a:t>
            </a:r>
            <a:r>
              <a:rPr lang="zh-CN" altLang="en-US" b="1">
                <a:solidFill>
                  <a:srgbClr val="FF0000"/>
                </a:solidFill>
              </a:rPr>
              <a:t>的</a:t>
            </a:r>
            <a:r>
              <a:rPr lang="en-US" altLang="zh-CN" b="1">
                <a:solidFill>
                  <a:srgbClr val="FF0000"/>
                </a:solidFill>
              </a:rPr>
              <a:t>pro</a:t>
            </a:r>
            <a:r>
              <a:rPr lang="en-US" altLang="zh-CN" b="1">
                <a:solidFill>
                  <a:srgbClr val="FF0000"/>
                </a:solidFill>
              </a:rPr>
              <a:t>mpt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32"/>
            </p:custDataLst>
          </p:nvPr>
        </p:nvSpPr>
        <p:spPr>
          <a:xfrm>
            <a:off x="8259445" y="6149975"/>
            <a:ext cx="3714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缺：无法完成多类别的同时提示，训练要求一定大小的</a:t>
            </a:r>
            <a:r>
              <a:rPr lang="en-US" altLang="zh-CN" b="1">
                <a:solidFill>
                  <a:srgbClr val="FF0000"/>
                </a:solidFill>
              </a:rPr>
              <a:t>support set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26720" y="1329690"/>
            <a:ext cx="9993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▪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难点：</a:t>
            </a:r>
            <a:endParaRPr lang="en-US" altLang="zh-CN" sz="2400">
              <a:latin typeface="Times New Roman" panose="02020603050405020304" charset="0"/>
              <a:ea typeface="楷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72110" y="2546238"/>
            <a:ext cx="1124810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▪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解决方案：</a:t>
            </a:r>
            <a:endParaRPr lang="zh-CN" altLang="en-US" sz="2400" b="1">
              <a:latin typeface="Times New Roman" panose="02020603050405020304" charset="0"/>
              <a:ea typeface="楷体" panose="02010609060101010101" charset="-122"/>
            </a:endParaRPr>
          </a:p>
          <a:p>
            <a:endParaRPr lang="en-US" altLang="zh-CN" sz="2400">
              <a:latin typeface="Times New Roman" panose="02020603050405020304" charset="0"/>
              <a:ea typeface="楷体" panose="02010609060101010101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943898" y="512743"/>
            <a:ext cx="91380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内容一：基于</a:t>
            </a:r>
            <a:r>
              <a:rPr lang="en-US" altLang="zh-CN" sz="2800">
                <a:latin typeface="Times New Roman" panose="02020603050405020304" charset="0"/>
                <a:ea typeface="楷体" panose="02010609060101010101" charset="-122"/>
              </a:rPr>
              <a:t>Dinov2</a:t>
            </a:r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特征检索</a:t>
            </a:r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的多类别提示分割</a:t>
            </a:r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模型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9925" y="1793875"/>
            <a:ext cx="9676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ea"/>
              <a:buAutoNum type="circleNumDbPlain"/>
            </a:pPr>
            <a:r>
              <a:rPr lang="zh-CN" altLang="en-US"/>
              <a:t>如何完成多个类别的同时</a:t>
            </a:r>
            <a:r>
              <a:rPr lang="zh-CN" altLang="en-US"/>
              <a:t>提示？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如何减小支持集在训练时的</a:t>
            </a:r>
            <a:r>
              <a:rPr lang="zh-CN" altLang="en-US"/>
              <a:t>数量？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5780" y="3785235"/>
            <a:ext cx="1756410" cy="1694180"/>
          </a:xfrm>
          <a:prstGeom prst="rect">
            <a:avLst/>
          </a:prstGeom>
        </p:spPr>
      </p:pic>
      <p:sp>
        <p:nvSpPr>
          <p:cNvPr id="5" name="左中括号 4"/>
          <p:cNvSpPr/>
          <p:nvPr/>
        </p:nvSpPr>
        <p:spPr>
          <a:xfrm>
            <a:off x="2741930" y="3143250"/>
            <a:ext cx="95250" cy="2746375"/>
          </a:xfrm>
          <a:prstGeom prst="lef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2741930" y="3735705"/>
            <a:ext cx="1111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2741930" y="4283710"/>
            <a:ext cx="1111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8"/>
            </p:custDataLst>
          </p:nvPr>
        </p:nvCxnSpPr>
        <p:spPr>
          <a:xfrm>
            <a:off x="2739390" y="4845050"/>
            <a:ext cx="1111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9"/>
            </p:custDataLst>
          </p:nvPr>
        </p:nvCxnSpPr>
        <p:spPr>
          <a:xfrm>
            <a:off x="2726055" y="5328285"/>
            <a:ext cx="1111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057a8cc0eb97edb5f1bf96b93a8f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0" y="3144520"/>
            <a:ext cx="4846955" cy="6858000"/>
          </a:xfrm>
          <a:prstGeom prst="rect">
            <a:avLst/>
          </a:prstGeom>
        </p:spPr>
      </p:pic>
      <p:pic>
        <p:nvPicPr>
          <p:cNvPr id="7" name="图片 6" descr="a82b6cdec29d76a30849c9be6401d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585" y="3920490"/>
            <a:ext cx="4690745" cy="5516245"/>
          </a:xfrm>
          <a:prstGeom prst="rect">
            <a:avLst/>
          </a:prstGeom>
        </p:spPr>
      </p:pic>
      <p:pic>
        <p:nvPicPr>
          <p:cNvPr id="10" name="图片 9" descr="4ad36bdb38aa6f4363b704575ffd3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950" y="-1625600"/>
            <a:ext cx="4846955" cy="6858000"/>
          </a:xfrm>
          <a:prstGeom prst="rect">
            <a:avLst/>
          </a:prstGeom>
        </p:spPr>
      </p:pic>
      <p:pic>
        <p:nvPicPr>
          <p:cNvPr id="13" name="图片 12" descr="c74e69724a1312f90563ee0f9a95c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1585" y="-1294765"/>
            <a:ext cx="5831840" cy="6858000"/>
          </a:xfrm>
          <a:prstGeom prst="rect">
            <a:avLst/>
          </a:prstGeom>
        </p:spPr>
      </p:pic>
      <p:cxnSp>
        <p:nvCxnSpPr>
          <p:cNvPr id="76" name="直接连接符 75"/>
          <p:cNvCxnSpPr/>
          <p:nvPr>
            <p:custDataLst>
              <p:tags r:id="rId5"/>
            </p:custDataLst>
          </p:nvPr>
        </p:nvCxnSpPr>
        <p:spPr>
          <a:xfrm>
            <a:off x="510028" y="1397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6"/>
            </p:custDataLst>
          </p:nvPr>
        </p:nvSpPr>
        <p:spPr>
          <a:xfrm>
            <a:off x="618489" y="139700"/>
            <a:ext cx="9383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</a:t>
            </a:r>
            <a:r>
              <a:rPr lang="en-US" altLang="zh-CN" sz="2800">
                <a:latin typeface="Cambria" panose="02040503050406030204" charset="0"/>
                <a:ea typeface="楷体" panose="02010609060101010101" charset="-122"/>
                <a:cs typeface="Cambria" panose="02040503050406030204" charset="0"/>
              </a:rPr>
              <a:t>Query and Localization Network</a:t>
            </a:r>
            <a:endParaRPr lang="en-US" altLang="zh-CN" sz="2800">
              <a:latin typeface="Cambria" panose="02040503050406030204" charset="0"/>
              <a:ea typeface="楷体" panose="02010609060101010101" charset="-122"/>
              <a:cs typeface="Cambria" panose="0204050305040603020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49630" y="1228090"/>
            <a:ext cx="10503535" cy="5528945"/>
          </a:xfrm>
          <a:prstGeom prst="roundRect">
            <a:avLst>
              <a:gd name="adj" fmla="val 1851"/>
            </a:avLst>
          </a:prstGeom>
          <a:solidFill>
            <a:schemeClr val="accent2">
              <a:lumMod val="20000"/>
              <a:lumOff val="80000"/>
              <a:alpha val="35000"/>
            </a:schemeClr>
          </a:solidFill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07060" y="1210945"/>
            <a:ext cx="1644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Query </a:t>
            </a:r>
            <a:endParaRPr lang="en-US" altLang="zh-CN" b="1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altLang="zh-CN" b="1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image</a:t>
            </a:r>
            <a:endParaRPr lang="en-US" altLang="zh-CN" b="1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98220" y="2196465"/>
            <a:ext cx="1542415" cy="4284345"/>
          </a:xfrm>
          <a:prstGeom prst="roundRect">
            <a:avLst>
              <a:gd name="adj" fmla="val 6455"/>
            </a:avLst>
          </a:prstGeom>
          <a:solidFill>
            <a:srgbClr val="E1DBE7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991870" y="2725420"/>
            <a:ext cx="154495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90930" y="2287270"/>
            <a:ext cx="1445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</a:t>
            </a: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Dinov2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53160" y="3248025"/>
            <a:ext cx="1232535" cy="372745"/>
          </a:xfrm>
          <a:prstGeom prst="roundRect">
            <a:avLst/>
          </a:prstGeom>
          <a:solidFill>
            <a:srgbClr val="FEB3A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0FAEF"/>
                </a:solidFill>
                <a:latin typeface="Cambria" panose="02040503050406030204" charset="0"/>
                <a:cs typeface="Cambria" panose="02040503050406030204" charset="0"/>
              </a:rPr>
              <a:t>Stage 1</a:t>
            </a:r>
            <a:endParaRPr lang="en-US" altLang="zh-CN">
              <a:solidFill>
                <a:srgbClr val="F0FAEF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圆角矩形 13"/>
          <p:cNvSpPr/>
          <p:nvPr>
            <p:custDataLst>
              <p:tags r:id="rId7"/>
            </p:custDataLst>
          </p:nvPr>
        </p:nvSpPr>
        <p:spPr>
          <a:xfrm>
            <a:off x="1153160" y="4536440"/>
            <a:ext cx="1232535" cy="372745"/>
          </a:xfrm>
          <a:prstGeom prst="roundRect">
            <a:avLst/>
          </a:prstGeom>
          <a:solidFill>
            <a:srgbClr val="FEB3A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0FAEF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Stage 2</a:t>
            </a:r>
            <a:endParaRPr lang="zh-CN" altLang="en-US">
              <a:solidFill>
                <a:srgbClr val="F0FAEF"/>
              </a:solidFill>
            </a:endParaRPr>
          </a:p>
        </p:txBody>
      </p:sp>
      <p:sp>
        <p:nvSpPr>
          <p:cNvPr id="15" name="圆角矩形 14"/>
          <p:cNvSpPr/>
          <p:nvPr>
            <p:custDataLst>
              <p:tags r:id="rId8"/>
            </p:custDataLst>
          </p:nvPr>
        </p:nvSpPr>
        <p:spPr>
          <a:xfrm>
            <a:off x="1153160" y="5867400"/>
            <a:ext cx="1232535" cy="372745"/>
          </a:xfrm>
          <a:prstGeom prst="roundRect">
            <a:avLst/>
          </a:prstGeom>
          <a:solidFill>
            <a:srgbClr val="FEB3A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0FAEF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Stage 3</a:t>
            </a:r>
            <a:endParaRPr lang="zh-CN" altLang="en-US">
              <a:solidFill>
                <a:srgbClr val="F0FAE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89355" y="2807335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latin typeface="Cambria" panose="02040503050406030204" charset="0"/>
              </a:rPr>
              <a:t>. . . . . .</a:t>
            </a:r>
            <a:endParaRPr lang="en-US" altLang="zh-CN" b="1">
              <a:latin typeface="Cambria" panose="02040503050406030204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425575" y="1815465"/>
            <a:ext cx="7620" cy="381000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9"/>
            </p:custDataLst>
          </p:nvPr>
        </p:nvCxnSpPr>
        <p:spPr>
          <a:xfrm>
            <a:off x="2159635" y="1815465"/>
            <a:ext cx="7620" cy="381000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1491615" y="121094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upport </a:t>
            </a:r>
            <a:endParaRPr lang="en-US" altLang="zh-CN" b="1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altLang="zh-CN" b="1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image</a:t>
            </a:r>
            <a:endParaRPr lang="en-US" altLang="zh-CN" b="1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2385695" y="3366135"/>
            <a:ext cx="606425" cy="2540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>
            <p:custDataLst>
              <p:tags r:id="rId11"/>
            </p:custDataLst>
          </p:nvPr>
        </p:nvCxnSpPr>
        <p:spPr>
          <a:xfrm>
            <a:off x="2385695" y="3529330"/>
            <a:ext cx="606425" cy="2540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2992120" y="3138805"/>
            <a:ext cx="1497965" cy="600710"/>
          </a:xfrm>
          <a:prstGeom prst="roundRect">
            <a:avLst/>
          </a:prstGeom>
          <a:solidFill>
            <a:srgbClr val="A8DADB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mbria" panose="02040503050406030204" charset="0"/>
                <a:cs typeface="Cambria" panose="02040503050406030204" charset="0"/>
              </a:rPr>
              <a:t>Upsample+</a:t>
            </a:r>
            <a:endParaRPr lang="en-US" altLang="zh-CN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altLang="zh-CN">
                <a:latin typeface="Cambria" panose="02040503050406030204" charset="0"/>
                <a:cs typeface="Cambria" panose="02040503050406030204" charset="0"/>
              </a:rPr>
              <a:t>Double Conv</a:t>
            </a:r>
            <a:endParaRPr lang="en-US" altLang="zh-CN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24" name="直接箭头连接符 23"/>
          <p:cNvCxnSpPr/>
          <p:nvPr>
            <p:custDataLst>
              <p:tags r:id="rId12"/>
            </p:custDataLst>
          </p:nvPr>
        </p:nvCxnSpPr>
        <p:spPr>
          <a:xfrm>
            <a:off x="2385695" y="4625340"/>
            <a:ext cx="606425" cy="2540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3"/>
            </p:custDataLst>
          </p:nvPr>
        </p:nvCxnSpPr>
        <p:spPr>
          <a:xfrm>
            <a:off x="2385695" y="4787900"/>
            <a:ext cx="606425" cy="2540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>
            <p:custDataLst>
              <p:tags r:id="rId14"/>
            </p:custDataLst>
          </p:nvPr>
        </p:nvSpPr>
        <p:spPr>
          <a:xfrm>
            <a:off x="2992120" y="4398010"/>
            <a:ext cx="1497965" cy="600710"/>
          </a:xfrm>
          <a:prstGeom prst="roundRect">
            <a:avLst/>
          </a:prstGeom>
          <a:solidFill>
            <a:srgbClr val="A8DADB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mbria" panose="02040503050406030204" charset="0"/>
                <a:cs typeface="Cambria" panose="02040503050406030204" charset="0"/>
              </a:rPr>
              <a:t>Upsample+</a:t>
            </a:r>
            <a:endParaRPr lang="en-US" altLang="zh-CN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altLang="zh-CN">
                <a:latin typeface="Cambria" panose="02040503050406030204" charset="0"/>
                <a:cs typeface="Cambria" panose="02040503050406030204" charset="0"/>
              </a:rPr>
              <a:t>Double Conv</a:t>
            </a:r>
            <a:endParaRPr lang="en-US" altLang="zh-CN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15"/>
            </p:custDataLst>
          </p:nvPr>
        </p:nvCxnSpPr>
        <p:spPr>
          <a:xfrm>
            <a:off x="4490085" y="3362960"/>
            <a:ext cx="606425" cy="2540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16"/>
            </p:custDataLst>
          </p:nvPr>
        </p:nvCxnSpPr>
        <p:spPr>
          <a:xfrm>
            <a:off x="4490085" y="3531235"/>
            <a:ext cx="606425" cy="254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17"/>
            </p:custDataLst>
          </p:nvPr>
        </p:nvCxnSpPr>
        <p:spPr>
          <a:xfrm>
            <a:off x="4490085" y="4622800"/>
            <a:ext cx="606425" cy="2540"/>
          </a:xfrm>
          <a:prstGeom prst="straightConnector1">
            <a:avLst/>
          </a:prstGeom>
          <a:ln w="28575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18"/>
            </p:custDataLst>
          </p:nvPr>
        </p:nvCxnSpPr>
        <p:spPr>
          <a:xfrm>
            <a:off x="4490085" y="4791075"/>
            <a:ext cx="606425" cy="254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圆角矩形 30"/>
              <p:cNvSpPr/>
              <p:nvPr/>
            </p:nvSpPr>
            <p:spPr>
              <a:xfrm>
                <a:off x="5096510" y="3138805"/>
                <a:ext cx="1445260" cy="623570"/>
              </a:xfrm>
              <a:prstGeom prst="roundRect">
                <a:avLst/>
              </a:prstGeom>
              <a:solidFill>
                <a:srgbClr val="90ACD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>
                    <a:latin typeface="Cambria" panose="02040503050406030204" charset="0"/>
                    <a:cs typeface="Cambria" panose="02040503050406030204" charset="0"/>
                  </a:rPr>
                  <a:t>Cross Attention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endParaRPr lang="en-US" altLang="zh-CN" sz="16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mc:Choice>
        <mc:Fallback>
          <p:sp>
            <p:nvSpPr>
              <p:cNvPr id="31" name="圆角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10" y="3138805"/>
                <a:ext cx="1445260" cy="623570"/>
              </a:xfrm>
              <a:prstGeom prst="roundRect">
                <a:avLst/>
              </a:prstGeom>
              <a:blipFill rotWithShape="1">
                <a:blip r:embed="rId19"/>
                <a:stretch>
                  <a:fillRect l="-439" t="-3564" r="-439" b="-3564"/>
                </a:stretch>
              </a:blip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4635500" y="2992120"/>
            <a:ext cx="426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Q</a:t>
            </a:r>
            <a:endParaRPr lang="en-US" altLang="zh-CN" b="1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20"/>
            </p:custDataLst>
          </p:nvPr>
        </p:nvSpPr>
        <p:spPr>
          <a:xfrm>
            <a:off x="4566920" y="3538220"/>
            <a:ext cx="692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K, V</a:t>
            </a:r>
            <a:endParaRPr lang="en-US" altLang="zh-CN" b="1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圆角矩形 35"/>
              <p:cNvSpPr/>
              <p:nvPr>
                <p:custDataLst>
                  <p:tags r:id="rId21"/>
                </p:custDataLst>
              </p:nvPr>
            </p:nvSpPr>
            <p:spPr>
              <a:xfrm>
                <a:off x="5096510" y="4375785"/>
                <a:ext cx="1445260" cy="623570"/>
              </a:xfrm>
              <a:prstGeom prst="roundRect">
                <a:avLst/>
              </a:prstGeom>
              <a:solidFill>
                <a:srgbClr val="90ACD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>
                    <a:latin typeface="Cambria" panose="02040503050406030204" charset="0"/>
                    <a:cs typeface="Cambria" panose="02040503050406030204" charset="0"/>
                  </a:rPr>
                  <a:t>Cross Attention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endParaRPr lang="en-US" altLang="zh-CN" sz="16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mc:Choice>
        <mc:Fallback>
          <p:sp>
            <p:nvSpPr>
              <p:cNvPr id="36" name="圆角矩形 3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5096510" y="4375785"/>
                <a:ext cx="1445260" cy="623570"/>
              </a:xfrm>
              <a:prstGeom prst="roundRect">
                <a:avLst/>
              </a:prstGeom>
              <a:blipFill rotWithShape="1">
                <a:blip r:embed="rId19"/>
                <a:stretch>
                  <a:fillRect l="-439" t="-3564" r="-439" b="-3564"/>
                </a:stretch>
              </a:blip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圆角矩形 37"/>
              <p:cNvSpPr/>
              <p:nvPr>
                <p:custDataLst>
                  <p:tags r:id="rId23"/>
                </p:custDataLst>
              </p:nvPr>
            </p:nvSpPr>
            <p:spPr>
              <a:xfrm>
                <a:off x="5096510" y="5735955"/>
                <a:ext cx="1445260" cy="623570"/>
              </a:xfrm>
              <a:prstGeom prst="roundRect">
                <a:avLst/>
              </a:prstGeom>
              <a:solidFill>
                <a:srgbClr val="90ACD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>
                    <a:latin typeface="Cambria" panose="02040503050406030204" charset="0"/>
                    <a:cs typeface="Cambria" panose="02040503050406030204" charset="0"/>
                  </a:rPr>
                  <a:t>Cross Attention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endParaRPr lang="en-US" altLang="zh-CN" sz="16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mc:Choice>
        <mc:Fallback>
          <p:sp>
            <p:nvSpPr>
              <p:cNvPr id="38" name="圆角矩形 3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5096510" y="5735955"/>
                <a:ext cx="1445260" cy="623570"/>
              </a:xfrm>
              <a:prstGeom prst="roundRect">
                <a:avLst/>
              </a:prstGeom>
              <a:blipFill rotWithShape="1">
                <a:blip r:embed="rId19"/>
                <a:stretch>
                  <a:fillRect l="-439" t="-3564" r="-439" b="-3564"/>
                </a:stretch>
              </a:blip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/>
          <p:cNvGrpSpPr/>
          <p:nvPr/>
        </p:nvGrpSpPr>
        <p:grpSpPr>
          <a:xfrm rot="0">
            <a:off x="4705985" y="4536440"/>
            <a:ext cx="174625" cy="174625"/>
            <a:chOff x="13613" y="1754"/>
            <a:chExt cx="1170" cy="1170"/>
          </a:xfrm>
        </p:grpSpPr>
        <p:sp>
          <p:nvSpPr>
            <p:cNvPr id="39" name="椭圆 38"/>
            <p:cNvSpPr/>
            <p:nvPr/>
          </p:nvSpPr>
          <p:spPr>
            <a:xfrm>
              <a:off x="13613" y="1754"/>
              <a:ext cx="1170" cy="11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>
              <a:stCxn id="39" idx="2"/>
              <a:endCxn id="39" idx="6"/>
            </p:cNvCxnSpPr>
            <p:nvPr/>
          </p:nvCxnSpPr>
          <p:spPr>
            <a:xfrm>
              <a:off x="13613" y="2339"/>
              <a:ext cx="117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9" idx="0"/>
              <a:endCxn id="39" idx="4"/>
            </p:cNvCxnSpPr>
            <p:nvPr/>
          </p:nvCxnSpPr>
          <p:spPr>
            <a:xfrm>
              <a:off x="14198" y="1754"/>
              <a:ext cx="0" cy="117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43" name="直接箭头连接符 42"/>
          <p:cNvCxnSpPr/>
          <p:nvPr>
            <p:custDataLst>
              <p:tags r:id="rId25"/>
            </p:custDataLst>
          </p:nvPr>
        </p:nvCxnSpPr>
        <p:spPr>
          <a:xfrm flipV="1">
            <a:off x="2385695" y="5955030"/>
            <a:ext cx="2691765" cy="5715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>
            <p:custDataLst>
              <p:tags r:id="rId26"/>
            </p:custDataLst>
          </p:nvPr>
        </p:nvCxnSpPr>
        <p:spPr>
          <a:xfrm>
            <a:off x="2385695" y="6123940"/>
            <a:ext cx="2691765" cy="571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 rot="0">
            <a:off x="4618355" y="5867400"/>
            <a:ext cx="174625" cy="174625"/>
            <a:chOff x="13613" y="1754"/>
            <a:chExt cx="1170" cy="1170"/>
          </a:xfrm>
        </p:grpSpPr>
        <p:sp>
          <p:nvSpPr>
            <p:cNvPr id="46" name="椭圆 45"/>
            <p:cNvSpPr/>
            <p:nvPr>
              <p:custDataLst>
                <p:tags r:id="rId27"/>
              </p:custDataLst>
            </p:nvPr>
          </p:nvSpPr>
          <p:spPr>
            <a:xfrm>
              <a:off x="13613" y="1754"/>
              <a:ext cx="1170" cy="11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7" name="直接连接符 46"/>
            <p:cNvCxnSpPr>
              <a:stCxn id="46" idx="2"/>
              <a:endCxn id="46" idx="6"/>
            </p:cNvCxnSpPr>
            <p:nvPr>
              <p:custDataLst>
                <p:tags r:id="rId28"/>
              </p:custDataLst>
            </p:nvPr>
          </p:nvCxnSpPr>
          <p:spPr>
            <a:xfrm>
              <a:off x="13613" y="2339"/>
              <a:ext cx="117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46" idx="0"/>
              <a:endCxn id="46" idx="4"/>
            </p:cNvCxnSpPr>
            <p:nvPr>
              <p:custDataLst>
                <p:tags r:id="rId29"/>
              </p:custDataLst>
            </p:nvPr>
          </p:nvCxnSpPr>
          <p:spPr>
            <a:xfrm>
              <a:off x="14198" y="1754"/>
              <a:ext cx="0" cy="117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49" name="直接箭头连接符 48"/>
          <p:cNvCxnSpPr/>
          <p:nvPr>
            <p:custDataLst>
              <p:tags r:id="rId30"/>
            </p:custDataLst>
          </p:nvPr>
        </p:nvCxnSpPr>
        <p:spPr>
          <a:xfrm>
            <a:off x="6541770" y="3549650"/>
            <a:ext cx="606425" cy="2540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>
            <p:custDataLst>
              <p:tags r:id="rId31"/>
            </p:custDataLst>
          </p:nvPr>
        </p:nvCxnSpPr>
        <p:spPr>
          <a:xfrm>
            <a:off x="6541770" y="3360420"/>
            <a:ext cx="606425" cy="2540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6842125" y="3557905"/>
            <a:ext cx="2540" cy="36576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32"/>
            </p:custDataLst>
          </p:nvPr>
        </p:nvCxnSpPr>
        <p:spPr>
          <a:xfrm flipV="1">
            <a:off x="4787900" y="3923030"/>
            <a:ext cx="2056765" cy="889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4787900" y="3922395"/>
            <a:ext cx="5080" cy="61404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>
            <p:custDataLst>
              <p:tags r:id="rId33"/>
            </p:custDataLst>
          </p:nvPr>
        </p:nvCxnSpPr>
        <p:spPr>
          <a:xfrm>
            <a:off x="6541770" y="4627880"/>
            <a:ext cx="606425" cy="2540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>
            <p:custDataLst>
              <p:tags r:id="rId34"/>
            </p:custDataLst>
          </p:nvPr>
        </p:nvCxnSpPr>
        <p:spPr>
          <a:xfrm>
            <a:off x="6541770" y="4793615"/>
            <a:ext cx="606425" cy="2540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>
            <p:custDataLst>
              <p:tags r:id="rId35"/>
            </p:custDataLst>
          </p:nvPr>
        </p:nvCxnSpPr>
        <p:spPr>
          <a:xfrm>
            <a:off x="6762750" y="4810125"/>
            <a:ext cx="3810" cy="39687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>
            <p:custDataLst>
              <p:tags r:id="rId36"/>
            </p:custDataLst>
          </p:nvPr>
        </p:nvCxnSpPr>
        <p:spPr>
          <a:xfrm flipV="1">
            <a:off x="4704080" y="5207000"/>
            <a:ext cx="2056765" cy="889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>
            <p:custDataLst>
              <p:tags r:id="rId37"/>
            </p:custDataLst>
          </p:nvPr>
        </p:nvCxnSpPr>
        <p:spPr>
          <a:xfrm flipH="1">
            <a:off x="4705985" y="5200015"/>
            <a:ext cx="5715" cy="66738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>
            <p:custDataLst>
              <p:tags r:id="rId38"/>
            </p:custDataLst>
          </p:nvPr>
        </p:nvCxnSpPr>
        <p:spPr>
          <a:xfrm>
            <a:off x="6541770" y="5960745"/>
            <a:ext cx="606425" cy="2540"/>
          </a:xfrm>
          <a:prstGeom prst="straightConnector1">
            <a:avLst/>
          </a:prstGeom>
          <a:ln w="38100">
            <a:solidFill>
              <a:srgbClr val="F66F69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>
            <p:custDataLst>
              <p:tags r:id="rId39"/>
            </p:custDataLst>
          </p:nvPr>
        </p:nvCxnSpPr>
        <p:spPr>
          <a:xfrm>
            <a:off x="6541770" y="6129655"/>
            <a:ext cx="606425" cy="2540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7147560" y="3139440"/>
            <a:ext cx="600710" cy="578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cos</a:t>
            </a:r>
            <a:endParaRPr lang="en-US" altLang="zh-CN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3" name="圆角矩形 62"/>
          <p:cNvSpPr/>
          <p:nvPr>
            <p:custDataLst>
              <p:tags r:id="rId40"/>
            </p:custDataLst>
          </p:nvPr>
        </p:nvSpPr>
        <p:spPr>
          <a:xfrm>
            <a:off x="7147560" y="4420870"/>
            <a:ext cx="600710" cy="578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cos</a:t>
            </a:r>
            <a:endParaRPr lang="en-US" altLang="zh-CN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41"/>
            </p:custDataLst>
          </p:nvPr>
        </p:nvSpPr>
        <p:spPr>
          <a:xfrm>
            <a:off x="7156450" y="5735955"/>
            <a:ext cx="600710" cy="578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cos</a:t>
            </a:r>
            <a:endParaRPr lang="en-US" altLang="zh-CN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cxnSp>
        <p:nvCxnSpPr>
          <p:cNvPr id="66" name="直接箭头连接符 65"/>
          <p:cNvCxnSpPr/>
          <p:nvPr>
            <p:custDataLst>
              <p:tags r:id="rId42"/>
            </p:custDataLst>
          </p:nvPr>
        </p:nvCxnSpPr>
        <p:spPr>
          <a:xfrm flipV="1">
            <a:off x="7748905" y="3422015"/>
            <a:ext cx="373380" cy="698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>
            <p:custDataLst>
              <p:tags r:id="rId43"/>
            </p:custDataLst>
          </p:nvPr>
        </p:nvCxnSpPr>
        <p:spPr>
          <a:xfrm flipV="1">
            <a:off x="7757160" y="4711065"/>
            <a:ext cx="373380" cy="698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>
            <p:custDataLst>
              <p:tags r:id="rId44"/>
            </p:custDataLst>
          </p:nvPr>
        </p:nvCxnSpPr>
        <p:spPr>
          <a:xfrm flipV="1">
            <a:off x="7757160" y="6035040"/>
            <a:ext cx="373380" cy="698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8122285" y="2775585"/>
            <a:ext cx="1133475" cy="98679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204835" y="2859405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</a:rPr>
              <a:t>P1</a:t>
            </a:r>
            <a:endParaRPr lang="en-US" altLang="zh-CN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1" name="矩形 90"/>
          <p:cNvSpPr/>
          <p:nvPr>
            <p:custDataLst>
              <p:tags r:id="rId45"/>
            </p:custDataLst>
          </p:nvPr>
        </p:nvSpPr>
        <p:spPr>
          <a:xfrm>
            <a:off x="8768080" y="2859405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  <a:sym typeface="+mn-ea"/>
              </a:rPr>
              <a:t>P3</a:t>
            </a:r>
            <a:endParaRPr lang="zh-CN" altLang="en-US" sz="1200"/>
          </a:p>
        </p:txBody>
      </p:sp>
      <p:sp>
        <p:nvSpPr>
          <p:cNvPr id="92" name="矩形 91"/>
          <p:cNvSpPr/>
          <p:nvPr>
            <p:custDataLst>
              <p:tags r:id="rId46"/>
            </p:custDataLst>
          </p:nvPr>
        </p:nvSpPr>
        <p:spPr>
          <a:xfrm>
            <a:off x="8204835" y="3360420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  <a:sym typeface="+mn-ea"/>
              </a:rPr>
              <a:t>P2</a:t>
            </a:r>
            <a:endParaRPr lang="zh-CN" altLang="en-US" sz="1200"/>
          </a:p>
        </p:txBody>
      </p:sp>
      <p:sp>
        <p:nvSpPr>
          <p:cNvPr id="93" name="矩形 92"/>
          <p:cNvSpPr/>
          <p:nvPr>
            <p:custDataLst>
              <p:tags r:id="rId47"/>
            </p:custDataLst>
          </p:nvPr>
        </p:nvSpPr>
        <p:spPr>
          <a:xfrm>
            <a:off x="8768080" y="3360420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</a:rPr>
              <a:t>Pn</a:t>
            </a:r>
            <a:endParaRPr lang="en-US" altLang="zh-CN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4" name="矩形 93"/>
          <p:cNvSpPr/>
          <p:nvPr>
            <p:custDataLst>
              <p:tags r:id="rId48"/>
            </p:custDataLst>
          </p:nvPr>
        </p:nvSpPr>
        <p:spPr>
          <a:xfrm>
            <a:off x="8130540" y="4295140"/>
            <a:ext cx="1133475" cy="98679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矩形 94"/>
          <p:cNvSpPr/>
          <p:nvPr>
            <p:custDataLst>
              <p:tags r:id="rId49"/>
            </p:custDataLst>
          </p:nvPr>
        </p:nvSpPr>
        <p:spPr>
          <a:xfrm>
            <a:off x="8213090" y="4378325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</a:rPr>
              <a:t>P1</a:t>
            </a:r>
            <a:endParaRPr lang="en-US" altLang="zh-CN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6" name="矩形 95"/>
          <p:cNvSpPr/>
          <p:nvPr>
            <p:custDataLst>
              <p:tags r:id="rId50"/>
            </p:custDataLst>
          </p:nvPr>
        </p:nvSpPr>
        <p:spPr>
          <a:xfrm>
            <a:off x="8776335" y="4378325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  <a:sym typeface="+mn-ea"/>
              </a:rPr>
              <a:t>P3</a:t>
            </a:r>
            <a:endParaRPr lang="zh-CN" altLang="en-US" sz="1200"/>
          </a:p>
        </p:txBody>
      </p:sp>
      <p:sp>
        <p:nvSpPr>
          <p:cNvPr id="97" name="矩形 96"/>
          <p:cNvSpPr/>
          <p:nvPr>
            <p:custDataLst>
              <p:tags r:id="rId51"/>
            </p:custDataLst>
          </p:nvPr>
        </p:nvSpPr>
        <p:spPr>
          <a:xfrm>
            <a:off x="8213090" y="4879975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  <a:sym typeface="+mn-ea"/>
              </a:rPr>
              <a:t>P2</a:t>
            </a:r>
            <a:endParaRPr lang="zh-CN" altLang="en-US" sz="1200"/>
          </a:p>
        </p:txBody>
      </p:sp>
      <p:sp>
        <p:nvSpPr>
          <p:cNvPr id="98" name="矩形 97"/>
          <p:cNvSpPr/>
          <p:nvPr>
            <p:custDataLst>
              <p:tags r:id="rId52"/>
            </p:custDataLst>
          </p:nvPr>
        </p:nvSpPr>
        <p:spPr>
          <a:xfrm>
            <a:off x="8776335" y="4879975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</a:rPr>
              <a:t>Pn</a:t>
            </a:r>
            <a:endParaRPr lang="en-US" altLang="zh-CN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9" name="矩形 98"/>
          <p:cNvSpPr/>
          <p:nvPr>
            <p:custDataLst>
              <p:tags r:id="rId53"/>
            </p:custDataLst>
          </p:nvPr>
        </p:nvSpPr>
        <p:spPr>
          <a:xfrm>
            <a:off x="8130540" y="5650865"/>
            <a:ext cx="1133475" cy="98679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矩形 100"/>
          <p:cNvSpPr/>
          <p:nvPr>
            <p:custDataLst>
              <p:tags r:id="rId54"/>
            </p:custDataLst>
          </p:nvPr>
        </p:nvSpPr>
        <p:spPr>
          <a:xfrm>
            <a:off x="8213090" y="5734685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</a:rPr>
              <a:t>P1</a:t>
            </a:r>
            <a:endParaRPr lang="en-US" altLang="zh-CN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2" name="矩形 101"/>
          <p:cNvSpPr/>
          <p:nvPr>
            <p:custDataLst>
              <p:tags r:id="rId55"/>
            </p:custDataLst>
          </p:nvPr>
        </p:nvSpPr>
        <p:spPr>
          <a:xfrm>
            <a:off x="8776335" y="5734685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  <a:sym typeface="+mn-ea"/>
              </a:rPr>
              <a:t>P3</a:t>
            </a:r>
            <a:endParaRPr lang="zh-CN" altLang="en-US" sz="1200"/>
          </a:p>
        </p:txBody>
      </p:sp>
      <p:sp>
        <p:nvSpPr>
          <p:cNvPr id="103" name="矩形 102"/>
          <p:cNvSpPr/>
          <p:nvPr>
            <p:custDataLst>
              <p:tags r:id="rId56"/>
            </p:custDataLst>
          </p:nvPr>
        </p:nvSpPr>
        <p:spPr>
          <a:xfrm>
            <a:off x="8213090" y="6235700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  <a:sym typeface="+mn-ea"/>
              </a:rPr>
              <a:t>P2</a:t>
            </a:r>
            <a:endParaRPr lang="zh-CN" altLang="en-US" sz="1200"/>
          </a:p>
        </p:txBody>
      </p:sp>
      <p:sp>
        <p:nvSpPr>
          <p:cNvPr id="104" name="矩形 103"/>
          <p:cNvSpPr/>
          <p:nvPr>
            <p:custDataLst>
              <p:tags r:id="rId57"/>
            </p:custDataLst>
          </p:nvPr>
        </p:nvSpPr>
        <p:spPr>
          <a:xfrm>
            <a:off x="8776335" y="6235700"/>
            <a:ext cx="357505" cy="327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Cambria" panose="02040503050406030204" charset="0"/>
                <a:cs typeface="Cambria" panose="02040503050406030204" charset="0"/>
              </a:rPr>
              <a:t>Pn</a:t>
            </a:r>
            <a:endParaRPr lang="en-US" altLang="zh-CN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58"/>
            </p:custDataLst>
          </p:nvPr>
        </p:nvSpPr>
        <p:spPr>
          <a:xfrm>
            <a:off x="7947025" y="219646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Prompt Mask Pool</a:t>
            </a:r>
            <a:endParaRPr lang="en-US" altLang="zh-CN" b="1">
              <a:solidFill>
                <a:schemeClr val="bg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06" name="直接箭头连接符 105"/>
          <p:cNvCxnSpPr/>
          <p:nvPr>
            <p:custDataLst>
              <p:tags r:id="rId59"/>
            </p:custDataLst>
          </p:nvPr>
        </p:nvCxnSpPr>
        <p:spPr>
          <a:xfrm flipV="1">
            <a:off x="9264015" y="3368675"/>
            <a:ext cx="373380" cy="698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>
            <p:custDataLst>
              <p:tags r:id="rId60"/>
            </p:custDataLst>
          </p:nvPr>
        </p:nvCxnSpPr>
        <p:spPr>
          <a:xfrm flipV="1">
            <a:off x="9264015" y="4718050"/>
            <a:ext cx="373380" cy="698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>
            <p:custDataLst>
              <p:tags r:id="rId61"/>
            </p:custDataLst>
          </p:nvPr>
        </p:nvCxnSpPr>
        <p:spPr>
          <a:xfrm flipV="1">
            <a:off x="9264015" y="6028055"/>
            <a:ext cx="373380" cy="698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7" name="肘形连接符 126"/>
          <p:cNvCxnSpPr>
            <a:endCxn id="64" idx="0"/>
          </p:cNvCxnSpPr>
          <p:nvPr/>
        </p:nvCxnSpPr>
        <p:spPr>
          <a:xfrm flipV="1">
            <a:off x="4589780" y="2661285"/>
            <a:ext cx="5425440" cy="673735"/>
          </a:xfrm>
          <a:prstGeom prst="bentConnector4">
            <a:avLst>
              <a:gd name="adj1" fmla="val 129"/>
              <a:gd name="adj2" fmla="val 220318"/>
            </a:avLst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8" name="肘形连接符 127"/>
          <p:cNvCxnSpPr>
            <a:endCxn id="71" idx="0"/>
          </p:cNvCxnSpPr>
          <p:nvPr/>
        </p:nvCxnSpPr>
        <p:spPr>
          <a:xfrm flipV="1">
            <a:off x="4986020" y="4213225"/>
            <a:ext cx="5029200" cy="377825"/>
          </a:xfrm>
          <a:prstGeom prst="bentConnector4">
            <a:avLst>
              <a:gd name="adj1" fmla="val -11"/>
              <a:gd name="adj2" fmla="val 147244"/>
            </a:avLst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9" name="肘形连接符 128"/>
          <p:cNvCxnSpPr>
            <a:endCxn id="75" idx="0"/>
          </p:cNvCxnSpPr>
          <p:nvPr>
            <p:custDataLst>
              <p:tags r:id="rId62"/>
            </p:custDataLst>
          </p:nvPr>
        </p:nvCxnSpPr>
        <p:spPr>
          <a:xfrm flipV="1">
            <a:off x="4880610" y="5536565"/>
            <a:ext cx="5134610" cy="391795"/>
          </a:xfrm>
          <a:prstGeom prst="bentConnector4">
            <a:avLst>
              <a:gd name="adj1" fmla="val 11"/>
              <a:gd name="adj2" fmla="val 130395"/>
            </a:avLst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420100" y="3030220"/>
            <a:ext cx="503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......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63"/>
            </p:custDataLst>
          </p:nvPr>
        </p:nvSpPr>
        <p:spPr>
          <a:xfrm>
            <a:off x="8445500" y="4563745"/>
            <a:ext cx="503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......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64"/>
            </p:custDataLst>
          </p:nvPr>
        </p:nvSpPr>
        <p:spPr>
          <a:xfrm>
            <a:off x="8445500" y="5928360"/>
            <a:ext cx="503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......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 rot="0">
            <a:off x="9779000" y="2743200"/>
            <a:ext cx="490220" cy="1018540"/>
            <a:chOff x="10275" y="11337"/>
            <a:chExt cx="953" cy="1824"/>
          </a:xfrm>
        </p:grpSpPr>
        <p:sp>
          <p:nvSpPr>
            <p:cNvPr id="33" name="立方体 32"/>
            <p:cNvSpPr/>
            <p:nvPr/>
          </p:nvSpPr>
          <p:spPr>
            <a:xfrm>
              <a:off x="10275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立方体 36"/>
            <p:cNvSpPr/>
            <p:nvPr>
              <p:custDataLst>
                <p:tags r:id="rId65"/>
              </p:custDataLst>
            </p:nvPr>
          </p:nvSpPr>
          <p:spPr>
            <a:xfrm>
              <a:off x="10504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9637395" y="2661285"/>
            <a:ext cx="754380" cy="114808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 rot="0">
            <a:off x="9779000" y="4295140"/>
            <a:ext cx="490220" cy="1018540"/>
            <a:chOff x="10275" y="11337"/>
            <a:chExt cx="953" cy="1824"/>
          </a:xfrm>
        </p:grpSpPr>
        <p:sp>
          <p:nvSpPr>
            <p:cNvPr id="68" name="立方体 67"/>
            <p:cNvSpPr/>
            <p:nvPr>
              <p:custDataLst>
                <p:tags r:id="rId66"/>
              </p:custDataLst>
            </p:nvPr>
          </p:nvSpPr>
          <p:spPr>
            <a:xfrm>
              <a:off x="10275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立方体 69"/>
            <p:cNvSpPr/>
            <p:nvPr>
              <p:custDataLst>
                <p:tags r:id="rId67"/>
              </p:custDataLst>
            </p:nvPr>
          </p:nvSpPr>
          <p:spPr>
            <a:xfrm>
              <a:off x="10504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>
            <p:custDataLst>
              <p:tags r:id="rId68"/>
            </p:custDataLst>
          </p:nvPr>
        </p:nvSpPr>
        <p:spPr>
          <a:xfrm>
            <a:off x="9637395" y="4213225"/>
            <a:ext cx="754380" cy="114808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 rot="0">
            <a:off x="9779000" y="5618480"/>
            <a:ext cx="490220" cy="1018540"/>
            <a:chOff x="10275" y="11337"/>
            <a:chExt cx="953" cy="1824"/>
          </a:xfrm>
        </p:grpSpPr>
        <p:sp>
          <p:nvSpPr>
            <p:cNvPr id="73" name="立方体 72"/>
            <p:cNvSpPr/>
            <p:nvPr>
              <p:custDataLst>
                <p:tags r:id="rId69"/>
              </p:custDataLst>
            </p:nvPr>
          </p:nvSpPr>
          <p:spPr>
            <a:xfrm>
              <a:off x="10275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立方体 73"/>
            <p:cNvSpPr/>
            <p:nvPr>
              <p:custDataLst>
                <p:tags r:id="rId70"/>
              </p:custDataLst>
            </p:nvPr>
          </p:nvSpPr>
          <p:spPr>
            <a:xfrm>
              <a:off x="10504" y="11337"/>
              <a:ext cx="725" cy="1825"/>
            </a:xfrm>
            <a:prstGeom prst="cube">
              <a:avLst>
                <a:gd name="adj" fmla="val 922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>
            <p:custDataLst>
              <p:tags r:id="rId71"/>
            </p:custDataLst>
          </p:nvPr>
        </p:nvSpPr>
        <p:spPr>
          <a:xfrm>
            <a:off x="9637395" y="5536565"/>
            <a:ext cx="754380" cy="114808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右中括号 77"/>
          <p:cNvSpPr/>
          <p:nvPr/>
        </p:nvSpPr>
        <p:spPr>
          <a:xfrm>
            <a:off x="10400665" y="3142615"/>
            <a:ext cx="174625" cy="3060065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2" name="直接连接符 81"/>
          <p:cNvCxnSpPr>
            <a:stCxn id="71" idx="3"/>
          </p:cNvCxnSpPr>
          <p:nvPr/>
        </p:nvCxnSpPr>
        <p:spPr>
          <a:xfrm flipV="1">
            <a:off x="10391775" y="4785995"/>
            <a:ext cx="394970" cy="12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 rot="16200000">
            <a:off x="10016490" y="4455160"/>
            <a:ext cx="1960880" cy="452120"/>
            <a:chOff x="13300" y="11400"/>
            <a:chExt cx="3088" cy="712"/>
          </a:xfrm>
        </p:grpSpPr>
        <p:sp>
          <p:nvSpPr>
            <p:cNvPr id="4" name="圆角矩形 3"/>
            <p:cNvSpPr/>
            <p:nvPr/>
          </p:nvSpPr>
          <p:spPr>
            <a:xfrm rot="5400000">
              <a:off x="14488" y="10212"/>
              <a:ext cx="712" cy="30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3976" y="11475"/>
              <a:ext cx="23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  <a:latin typeface="Cambria" panose="02040503050406030204" charset="0"/>
                  <a:cs typeface="Cambria" panose="02040503050406030204" charset="0"/>
                </a:rPr>
                <a:t>Decoder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03122" y="44284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>
                <a:latin typeface="Times New Roman" panose="02020603050405020304" charset="0"/>
                <a:ea typeface="楷体" panose="02010609060101010101" charset="-122"/>
              </a:rPr>
              <a:t>基于关系外推的零样本学习</a:t>
            </a:r>
            <a:endParaRPr lang="zh-CN" altLang="en-US" sz="2000"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13174" y="935021"/>
            <a:ext cx="232594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</a:rPr>
              <a:t>目录</a:t>
            </a:r>
            <a:endParaRPr lang="zh-CN" altLang="en-US" sz="5400">
              <a:solidFill>
                <a:srgbClr val="1C4885"/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3175" y="554673"/>
            <a:ext cx="232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CONTENT</a:t>
            </a:r>
            <a:endParaRPr lang="en-US" altLang="zh-CN" sz="2400">
              <a:solidFill>
                <a:srgbClr val="1C4885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804175" y="2237389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01</a:t>
            </a:r>
            <a:endParaRPr lang="en-US" altLang="zh-CN" sz="2000" b="1">
              <a:solidFill>
                <a:schemeClr val="bg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68671" y="2273120"/>
            <a:ext cx="370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研究背景及意义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804175" y="2985469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02</a:t>
            </a:r>
            <a:endParaRPr lang="en-US" altLang="zh-CN" sz="2000" b="1">
              <a:solidFill>
                <a:schemeClr val="bg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72999" y="3056618"/>
            <a:ext cx="370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研究现状及技术路线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804175" y="3718547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03</a:t>
            </a:r>
            <a:endParaRPr lang="en-US" altLang="zh-CN" sz="2000" b="1">
              <a:solidFill>
                <a:schemeClr val="bg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815525" y="4464340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04</a:t>
            </a:r>
            <a:endParaRPr lang="en-US" altLang="zh-CN" sz="2000" b="1">
              <a:solidFill>
                <a:schemeClr val="bg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14945" y="3834854"/>
            <a:ext cx="81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研究内容及方法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1827" y="4554197"/>
            <a:ext cx="61788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实习</a:t>
            </a:r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总结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1736090" y="1027430"/>
            <a:ext cx="8598535" cy="5153660"/>
          </a:xfrm>
          <a:prstGeom prst="roundRect">
            <a:avLst>
              <a:gd name="adj" fmla="val 1851"/>
            </a:avLst>
          </a:prstGeom>
          <a:solidFill>
            <a:schemeClr val="accent6">
              <a:lumMod val="20000"/>
              <a:lumOff val="80000"/>
              <a:alpha val="39000"/>
            </a:schemeClr>
          </a:solidFill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6057a8cc0eb97edb5f1bf96b93a8f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950" y="3144520"/>
            <a:ext cx="4846955" cy="6858000"/>
          </a:xfrm>
          <a:prstGeom prst="rect">
            <a:avLst/>
          </a:prstGeom>
        </p:spPr>
      </p:pic>
      <p:pic>
        <p:nvPicPr>
          <p:cNvPr id="7" name="图片 6" descr="a82b6cdec29d76a30849c9be6401d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2585" y="3920490"/>
            <a:ext cx="4690745" cy="5516245"/>
          </a:xfrm>
          <a:prstGeom prst="rect">
            <a:avLst/>
          </a:prstGeom>
        </p:spPr>
      </p:pic>
      <p:pic>
        <p:nvPicPr>
          <p:cNvPr id="10" name="图片 9" descr="4ad36bdb38aa6f4363b704575ffd3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950" y="-1625600"/>
            <a:ext cx="4846955" cy="6858000"/>
          </a:xfrm>
          <a:prstGeom prst="rect">
            <a:avLst/>
          </a:prstGeom>
        </p:spPr>
      </p:pic>
      <p:pic>
        <p:nvPicPr>
          <p:cNvPr id="13" name="图片 12" descr="c74e69724a1312f90563ee0f9a95c5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1585" y="-1294765"/>
            <a:ext cx="5831840" cy="6858000"/>
          </a:xfrm>
          <a:prstGeom prst="rect">
            <a:avLst/>
          </a:prstGeom>
        </p:spPr>
      </p:pic>
      <p:sp>
        <p:nvSpPr>
          <p:cNvPr id="85" name="圆角矩形 84"/>
          <p:cNvSpPr/>
          <p:nvPr>
            <p:custDataLst>
              <p:tags r:id="rId6"/>
            </p:custDataLst>
          </p:nvPr>
        </p:nvSpPr>
        <p:spPr>
          <a:xfrm rot="16200000">
            <a:off x="2000885" y="2118360"/>
            <a:ext cx="4591685" cy="2718435"/>
          </a:xfrm>
          <a:prstGeom prst="roundRect">
            <a:avLst>
              <a:gd name="adj" fmla="val 2006"/>
            </a:avLst>
          </a:prstGeom>
          <a:gradFill flip="none" rotWithShape="1">
            <a:gsLst>
              <a:gs pos="64000">
                <a:schemeClr val="accent2">
                  <a:lumMod val="22000"/>
                  <a:lumOff val="78000"/>
                  <a:alpha val="74243"/>
                </a:schemeClr>
              </a:gs>
              <a:gs pos="32000">
                <a:schemeClr val="accent5">
                  <a:lumMod val="19442"/>
                  <a:lumOff val="80558"/>
                  <a:alpha val="66645"/>
                </a:schemeClr>
              </a:gs>
              <a:gs pos="0">
                <a:schemeClr val="accent4">
                  <a:lumMod val="11215"/>
                  <a:lumOff val="88785"/>
                  <a:alpha val="82000"/>
                </a:schemeClr>
              </a:gs>
              <a:gs pos="100000">
                <a:schemeClr val="accent6">
                  <a:lumMod val="15217"/>
                  <a:lumOff val="84783"/>
                  <a:alpha val="70480"/>
                </a:schemeClr>
              </a:gs>
            </a:gsLst>
            <a:lin ang="5400000" scaled="1"/>
            <a:tileRect/>
          </a:gradFill>
          <a:ln w="15875">
            <a:solidFill>
              <a:schemeClr val="accent5">
                <a:lumMod val="75000"/>
              </a:schemeClr>
            </a:solidFill>
            <a:prstDash val="dashDot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350"/>
          </a:p>
        </p:txBody>
      </p:sp>
      <p:sp>
        <p:nvSpPr>
          <p:cNvPr id="86" name="圆角矩形 85"/>
          <p:cNvSpPr/>
          <p:nvPr>
            <p:custDataLst>
              <p:tags r:id="rId7"/>
            </p:custDataLst>
          </p:nvPr>
        </p:nvSpPr>
        <p:spPr>
          <a:xfrm rot="16200000">
            <a:off x="4691380" y="2797175"/>
            <a:ext cx="4625975" cy="1394460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  <a:alpha val="74000"/>
            </a:schemeClr>
          </a:solidFill>
          <a:ln w="15875">
            <a:gradFill flip="none" rotWithShape="1">
              <a:gsLst>
                <a:gs pos="0">
                  <a:srgbClr val="F39DB3"/>
                </a:gs>
                <a:gs pos="50000">
                  <a:schemeClr val="bg1">
                    <a:lumMod val="85000"/>
                  </a:schemeClr>
                </a:gs>
                <a:gs pos="100000">
                  <a:srgbClr val="2FCEFF"/>
                </a:gs>
              </a:gsLst>
              <a:lin ang="5400000" scaled="1"/>
              <a:tileRect/>
            </a:gra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825"/>
          </a:p>
        </p:txBody>
      </p:sp>
      <p:grpSp>
        <p:nvGrpSpPr>
          <p:cNvPr id="88" name="组合 87"/>
          <p:cNvGrpSpPr/>
          <p:nvPr/>
        </p:nvGrpSpPr>
        <p:grpSpPr>
          <a:xfrm>
            <a:off x="6087110" y="4768850"/>
            <a:ext cx="220345" cy="1003935"/>
            <a:chOff x="5589466" y="4970409"/>
            <a:chExt cx="232012" cy="928048"/>
          </a:xfrm>
          <a:solidFill>
            <a:srgbClr val="EFE6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9" name="矩形 88"/>
            <p:cNvSpPr/>
            <p:nvPr>
              <p:custDataLst>
                <p:tags r:id="rId8"/>
              </p:custDataLst>
            </p:nvPr>
          </p:nvSpPr>
          <p:spPr>
            <a:xfrm>
              <a:off x="5589466" y="4970409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90" name="矩形 89"/>
            <p:cNvSpPr/>
            <p:nvPr>
              <p:custDataLst>
                <p:tags r:id="rId9"/>
              </p:custDataLst>
            </p:nvPr>
          </p:nvSpPr>
          <p:spPr>
            <a:xfrm>
              <a:off x="5589466" y="5202421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100" name="矩形 99"/>
            <p:cNvSpPr/>
            <p:nvPr>
              <p:custDataLst>
                <p:tags r:id="rId10"/>
              </p:custDataLst>
            </p:nvPr>
          </p:nvSpPr>
          <p:spPr>
            <a:xfrm>
              <a:off x="5589466" y="5434433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130" name="矩形 129"/>
            <p:cNvSpPr/>
            <p:nvPr>
              <p:custDataLst>
                <p:tags r:id="rId11"/>
              </p:custDataLst>
            </p:nvPr>
          </p:nvSpPr>
          <p:spPr>
            <a:xfrm>
              <a:off x="5589466" y="5666445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6082030" y="1187450"/>
            <a:ext cx="213995" cy="1684020"/>
            <a:chOff x="5736800" y="3865093"/>
            <a:chExt cx="193485" cy="1547882"/>
          </a:xfrm>
          <a:solidFill>
            <a:srgbClr val="E2FFF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3" name="组合 132"/>
            <p:cNvGrpSpPr/>
            <p:nvPr/>
          </p:nvGrpSpPr>
          <p:grpSpPr>
            <a:xfrm>
              <a:off x="5736800" y="3865093"/>
              <a:ext cx="193485" cy="773941"/>
              <a:chOff x="5589466" y="4970409"/>
              <a:chExt cx="232012" cy="928048"/>
            </a:xfrm>
            <a:grpFill/>
          </p:grpSpPr>
          <p:sp>
            <p:nvSpPr>
              <p:cNvPr id="134" name="矩形 133"/>
              <p:cNvSpPr/>
              <p:nvPr>
                <p:custDataLst>
                  <p:tags r:id="rId12"/>
                </p:custDataLst>
              </p:nvPr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35" name="矩形 134"/>
              <p:cNvSpPr/>
              <p:nvPr>
                <p:custDataLst>
                  <p:tags r:id="rId13"/>
                </p:custDataLst>
              </p:nvPr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36" name="矩形 135"/>
              <p:cNvSpPr/>
              <p:nvPr>
                <p:custDataLst>
                  <p:tags r:id="rId14"/>
                </p:custDataLst>
              </p:nvPr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37" name="矩形 136"/>
              <p:cNvSpPr/>
              <p:nvPr>
                <p:custDataLst>
                  <p:tags r:id="rId15"/>
                </p:custDataLst>
              </p:nvPr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5736800" y="4639034"/>
              <a:ext cx="193485" cy="773941"/>
              <a:chOff x="5589466" y="4970409"/>
              <a:chExt cx="232012" cy="928048"/>
            </a:xfrm>
            <a:grpFill/>
          </p:grpSpPr>
          <p:sp>
            <p:nvSpPr>
              <p:cNvPr id="139" name="矩形 138"/>
              <p:cNvSpPr/>
              <p:nvPr>
                <p:custDataLst>
                  <p:tags r:id="rId16"/>
                </p:custDataLst>
              </p:nvPr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40" name="矩形 139"/>
              <p:cNvSpPr/>
              <p:nvPr>
                <p:custDataLst>
                  <p:tags r:id="rId17"/>
                </p:custDataLst>
              </p:nvPr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41" name="矩形 140"/>
              <p:cNvSpPr/>
              <p:nvPr>
                <p:custDataLst>
                  <p:tags r:id="rId18"/>
                </p:custDataLst>
              </p:nvPr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42" name="矩形 141"/>
              <p:cNvSpPr/>
              <p:nvPr>
                <p:custDataLst>
                  <p:tags r:id="rId19"/>
                </p:custDataLst>
              </p:nvPr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7724140" y="4757420"/>
            <a:ext cx="223520" cy="1049020"/>
            <a:chOff x="5589466" y="4970409"/>
            <a:chExt cx="232012" cy="928048"/>
          </a:xfrm>
          <a:solidFill>
            <a:srgbClr val="D5BF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4" name="矩形 143"/>
            <p:cNvSpPr/>
            <p:nvPr>
              <p:custDataLst>
                <p:tags r:id="rId20"/>
              </p:custDataLst>
            </p:nvPr>
          </p:nvSpPr>
          <p:spPr>
            <a:xfrm>
              <a:off x="5589466" y="4970409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145" name="矩形 144"/>
            <p:cNvSpPr/>
            <p:nvPr>
              <p:custDataLst>
                <p:tags r:id="rId21"/>
              </p:custDataLst>
            </p:nvPr>
          </p:nvSpPr>
          <p:spPr>
            <a:xfrm>
              <a:off x="5589466" y="5202421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146" name="矩形 145"/>
            <p:cNvSpPr/>
            <p:nvPr>
              <p:custDataLst>
                <p:tags r:id="rId22"/>
              </p:custDataLst>
            </p:nvPr>
          </p:nvSpPr>
          <p:spPr>
            <a:xfrm>
              <a:off x="5589466" y="5434433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147" name="矩形 146"/>
            <p:cNvSpPr/>
            <p:nvPr>
              <p:custDataLst>
                <p:tags r:id="rId23"/>
              </p:custDataLst>
            </p:nvPr>
          </p:nvSpPr>
          <p:spPr>
            <a:xfrm>
              <a:off x="5589466" y="5666445"/>
              <a:ext cx="232012" cy="232012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7718425" y="1169670"/>
            <a:ext cx="227965" cy="1657350"/>
            <a:chOff x="5736800" y="3865093"/>
            <a:chExt cx="193485" cy="1547882"/>
          </a:xfrm>
          <a:solidFill>
            <a:srgbClr val="BDF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0" name="组合 149"/>
            <p:cNvGrpSpPr/>
            <p:nvPr/>
          </p:nvGrpSpPr>
          <p:grpSpPr>
            <a:xfrm>
              <a:off x="5736800" y="3865093"/>
              <a:ext cx="193485" cy="773941"/>
              <a:chOff x="5589466" y="4970409"/>
              <a:chExt cx="232012" cy="928048"/>
            </a:xfrm>
            <a:grpFill/>
          </p:grpSpPr>
          <p:sp>
            <p:nvSpPr>
              <p:cNvPr id="151" name="矩形 150"/>
              <p:cNvSpPr/>
              <p:nvPr>
                <p:custDataLst>
                  <p:tags r:id="rId24"/>
                </p:custDataLst>
              </p:nvPr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52" name="矩形 151"/>
              <p:cNvSpPr/>
              <p:nvPr>
                <p:custDataLst>
                  <p:tags r:id="rId25"/>
                </p:custDataLst>
              </p:nvPr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53" name="矩形 152"/>
              <p:cNvSpPr/>
              <p:nvPr>
                <p:custDataLst>
                  <p:tags r:id="rId26"/>
                </p:custDataLst>
              </p:nvPr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54" name="矩形 153"/>
              <p:cNvSpPr/>
              <p:nvPr>
                <p:custDataLst>
                  <p:tags r:id="rId27"/>
                </p:custDataLst>
              </p:nvPr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5736800" y="4639034"/>
              <a:ext cx="193485" cy="773941"/>
              <a:chOff x="5589466" y="4970409"/>
              <a:chExt cx="232012" cy="928048"/>
            </a:xfrm>
            <a:grpFill/>
          </p:grpSpPr>
          <p:sp>
            <p:nvSpPr>
              <p:cNvPr id="156" name="矩形 155"/>
              <p:cNvSpPr/>
              <p:nvPr>
                <p:custDataLst>
                  <p:tags r:id="rId28"/>
                </p:custDataLst>
              </p:nvPr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57" name="矩形 156"/>
              <p:cNvSpPr/>
              <p:nvPr>
                <p:custDataLst>
                  <p:tags r:id="rId29"/>
                </p:custDataLst>
              </p:nvPr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58" name="矩形 157"/>
              <p:cNvSpPr/>
              <p:nvPr>
                <p:custDataLst>
                  <p:tags r:id="rId30"/>
                </p:custDataLst>
              </p:nvPr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159" name="矩形 158"/>
              <p:cNvSpPr/>
              <p:nvPr>
                <p:custDataLst>
                  <p:tags r:id="rId31"/>
                </p:custDataLst>
              </p:nvPr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</p:grpSp>
      </p:grpSp>
      <p:cxnSp>
        <p:nvCxnSpPr>
          <p:cNvPr id="160" name="直线箭头连接符 250"/>
          <p:cNvCxnSpPr/>
          <p:nvPr>
            <p:custDataLst>
              <p:tags r:id="rId32"/>
            </p:custDataLst>
          </p:nvPr>
        </p:nvCxnSpPr>
        <p:spPr>
          <a:xfrm>
            <a:off x="6307253" y="1262352"/>
            <a:ext cx="1416685" cy="150495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w="sm" len="med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251"/>
          <p:cNvCxnSpPr/>
          <p:nvPr>
            <p:custDataLst>
              <p:tags r:id="rId33"/>
            </p:custDataLst>
          </p:nvPr>
        </p:nvCxnSpPr>
        <p:spPr>
          <a:xfrm>
            <a:off x="6351306" y="1476437"/>
            <a:ext cx="1367155" cy="599440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w="sm" len="med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箭头连接符 253"/>
          <p:cNvCxnSpPr/>
          <p:nvPr>
            <p:custDataLst>
              <p:tags r:id="rId34"/>
            </p:custDataLst>
          </p:nvPr>
        </p:nvCxnSpPr>
        <p:spPr>
          <a:xfrm>
            <a:off x="6307532" y="1898856"/>
            <a:ext cx="1331595" cy="1964690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headEnd w="sm" len="med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箭头连接符 255"/>
          <p:cNvCxnSpPr/>
          <p:nvPr>
            <p:custDataLst>
              <p:tags r:id="rId35"/>
            </p:custDataLst>
          </p:nvPr>
        </p:nvCxnSpPr>
        <p:spPr>
          <a:xfrm flipV="1">
            <a:off x="6341888" y="2508229"/>
            <a:ext cx="1311275" cy="1300480"/>
          </a:xfrm>
          <a:prstGeom prst="straightConnector1">
            <a:avLst/>
          </a:prstGeom>
          <a:ln w="12700">
            <a:solidFill>
              <a:srgbClr val="D4B2FF"/>
            </a:solidFill>
            <a:prstDash val="dash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箭头连接符 256"/>
          <p:cNvCxnSpPr/>
          <p:nvPr>
            <p:custDataLst>
              <p:tags r:id="rId36"/>
            </p:custDataLst>
          </p:nvPr>
        </p:nvCxnSpPr>
        <p:spPr>
          <a:xfrm flipV="1">
            <a:off x="6349066" y="2278516"/>
            <a:ext cx="1351915" cy="523240"/>
          </a:xfrm>
          <a:prstGeom prst="straightConnector1">
            <a:avLst/>
          </a:prstGeom>
          <a:ln w="12700">
            <a:solidFill>
              <a:srgbClr val="D4B2FF"/>
            </a:solidFill>
            <a:prstDash val="dash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箭头连接符 258"/>
          <p:cNvCxnSpPr/>
          <p:nvPr>
            <p:custDataLst>
              <p:tags r:id="rId37"/>
            </p:custDataLst>
          </p:nvPr>
        </p:nvCxnSpPr>
        <p:spPr>
          <a:xfrm>
            <a:off x="6296616" y="2221209"/>
            <a:ext cx="1404620" cy="1052195"/>
          </a:xfrm>
          <a:prstGeom prst="straightConnector1">
            <a:avLst/>
          </a:prstGeom>
          <a:ln w="12700">
            <a:solidFill>
              <a:srgbClr val="D4B2FF"/>
            </a:solidFill>
            <a:prstDash val="dash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箭头连接符 261"/>
          <p:cNvCxnSpPr/>
          <p:nvPr>
            <p:custDataLst>
              <p:tags r:id="rId38"/>
            </p:custDataLst>
          </p:nvPr>
        </p:nvCxnSpPr>
        <p:spPr>
          <a:xfrm flipV="1">
            <a:off x="6307592" y="1976256"/>
            <a:ext cx="1367155" cy="895985"/>
          </a:xfrm>
          <a:prstGeom prst="straightConnector1">
            <a:avLst/>
          </a:prstGeom>
          <a:ln w="12700">
            <a:solidFill>
              <a:srgbClr val="57EFFF"/>
            </a:solidFill>
            <a:prstDash val="dash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箭头连接符 263"/>
          <p:cNvCxnSpPr/>
          <p:nvPr>
            <p:custDataLst>
              <p:tags r:id="rId39"/>
            </p:custDataLst>
          </p:nvPr>
        </p:nvCxnSpPr>
        <p:spPr>
          <a:xfrm flipV="1">
            <a:off x="6307275" y="2482706"/>
            <a:ext cx="1367790" cy="633095"/>
          </a:xfrm>
          <a:prstGeom prst="straightConnector1">
            <a:avLst/>
          </a:prstGeom>
          <a:ln w="12700">
            <a:solidFill>
              <a:srgbClr val="57EFFF"/>
            </a:solidFill>
            <a:prstDash val="dash"/>
            <a:tailEnd type="triangle" w="sm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圆角矩形 167"/>
          <p:cNvSpPr/>
          <p:nvPr>
            <p:custDataLst>
              <p:tags r:id="rId40"/>
            </p:custDataLst>
          </p:nvPr>
        </p:nvSpPr>
        <p:spPr>
          <a:xfrm>
            <a:off x="6351905" y="3982085"/>
            <a:ext cx="1322705" cy="1824355"/>
          </a:xfrm>
          <a:prstGeom prst="roundRect">
            <a:avLst>
              <a:gd name="adj" fmla="val 342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825"/>
          </a:p>
        </p:txBody>
      </p:sp>
      <p:grpSp>
        <p:nvGrpSpPr>
          <p:cNvPr id="169" name="组合 168"/>
          <p:cNvGrpSpPr/>
          <p:nvPr/>
        </p:nvGrpSpPr>
        <p:grpSpPr>
          <a:xfrm>
            <a:off x="5860416" y="3358514"/>
            <a:ext cx="1863725" cy="2305686"/>
            <a:chOff x="6198331" y="2773601"/>
            <a:chExt cx="1109735" cy="875758"/>
          </a:xfrm>
        </p:grpSpPr>
        <p:cxnSp>
          <p:nvCxnSpPr>
            <p:cNvPr id="170" name="直线箭头连接符 260"/>
            <p:cNvCxnSpPr>
              <a:endCxn id="46" idx="1"/>
            </p:cNvCxnSpPr>
            <p:nvPr>
              <p:custDataLst>
                <p:tags r:id="rId41"/>
              </p:custDataLst>
            </p:nvPr>
          </p:nvCxnSpPr>
          <p:spPr>
            <a:xfrm>
              <a:off x="6198331" y="2773601"/>
              <a:ext cx="1109735" cy="116829"/>
            </a:xfrm>
            <a:prstGeom prst="straightConnector1">
              <a:avLst/>
            </a:prstGeom>
            <a:ln w="12700">
              <a:solidFill>
                <a:srgbClr val="57EFFF"/>
              </a:solidFill>
              <a:prstDash val="dash"/>
              <a:tailEnd type="triangle" w="sm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任意形状 288"/>
            <p:cNvSpPr/>
            <p:nvPr>
              <p:custDataLst>
                <p:tags r:id="rId42"/>
              </p:custDataLst>
            </p:nvPr>
          </p:nvSpPr>
          <p:spPr>
            <a:xfrm>
              <a:off x="6578753" y="3116273"/>
              <a:ext cx="515644" cy="437374"/>
            </a:xfrm>
            <a:custGeom>
              <a:avLst/>
              <a:gdLst>
                <a:gd name="connsiteX0" fmla="*/ 69668 w 705394"/>
                <a:gd name="connsiteY0" fmla="*/ 95794 h 509451"/>
                <a:gd name="connsiteX1" fmla="*/ 326571 w 705394"/>
                <a:gd name="connsiteY1" fmla="*/ 0 h 509451"/>
                <a:gd name="connsiteX2" fmla="*/ 592183 w 705394"/>
                <a:gd name="connsiteY2" fmla="*/ 152400 h 509451"/>
                <a:gd name="connsiteX3" fmla="*/ 705394 w 705394"/>
                <a:gd name="connsiteY3" fmla="*/ 300445 h 509451"/>
                <a:gd name="connsiteX4" fmla="*/ 269966 w 705394"/>
                <a:gd name="connsiteY4" fmla="*/ 509451 h 509451"/>
                <a:gd name="connsiteX5" fmla="*/ 0 w 705394"/>
                <a:gd name="connsiteY5" fmla="*/ 400594 h 509451"/>
                <a:gd name="connsiteX6" fmla="*/ 69668 w 705394"/>
                <a:gd name="connsiteY6" fmla="*/ 95794 h 509451"/>
                <a:gd name="connsiteX0-1" fmla="*/ 79193 w 705394"/>
                <a:gd name="connsiteY0-2" fmla="*/ 162469 h 509451"/>
                <a:gd name="connsiteX1-3" fmla="*/ 326571 w 705394"/>
                <a:gd name="connsiteY1-4" fmla="*/ 0 h 509451"/>
                <a:gd name="connsiteX2-5" fmla="*/ 592183 w 705394"/>
                <a:gd name="connsiteY2-6" fmla="*/ 152400 h 509451"/>
                <a:gd name="connsiteX3-7" fmla="*/ 705394 w 705394"/>
                <a:gd name="connsiteY3-8" fmla="*/ 300445 h 509451"/>
                <a:gd name="connsiteX4-9" fmla="*/ 269966 w 705394"/>
                <a:gd name="connsiteY4-10" fmla="*/ 509451 h 509451"/>
                <a:gd name="connsiteX5-11" fmla="*/ 0 w 705394"/>
                <a:gd name="connsiteY5-12" fmla="*/ 400594 h 509451"/>
                <a:gd name="connsiteX6-13" fmla="*/ 79193 w 705394"/>
                <a:gd name="connsiteY6-14" fmla="*/ 162469 h 509451"/>
                <a:gd name="connsiteX0-15" fmla="*/ 79193 w 600619"/>
                <a:gd name="connsiteY0-16" fmla="*/ 162469 h 509451"/>
                <a:gd name="connsiteX1-17" fmla="*/ 326571 w 600619"/>
                <a:gd name="connsiteY1-18" fmla="*/ 0 h 509451"/>
                <a:gd name="connsiteX2-19" fmla="*/ 592183 w 600619"/>
                <a:gd name="connsiteY2-20" fmla="*/ 152400 h 509451"/>
                <a:gd name="connsiteX3-21" fmla="*/ 600619 w 600619"/>
                <a:gd name="connsiteY3-22" fmla="*/ 319495 h 509451"/>
                <a:gd name="connsiteX4-23" fmla="*/ 269966 w 600619"/>
                <a:gd name="connsiteY4-24" fmla="*/ 509451 h 509451"/>
                <a:gd name="connsiteX5-25" fmla="*/ 0 w 600619"/>
                <a:gd name="connsiteY5-26" fmla="*/ 400594 h 509451"/>
                <a:gd name="connsiteX6-27" fmla="*/ 79193 w 600619"/>
                <a:gd name="connsiteY6-28" fmla="*/ 162469 h 5094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600619" h="509451">
                  <a:moveTo>
                    <a:pt x="79193" y="162469"/>
                  </a:moveTo>
                  <a:lnTo>
                    <a:pt x="326571" y="0"/>
                  </a:lnTo>
                  <a:lnTo>
                    <a:pt x="592183" y="152400"/>
                  </a:lnTo>
                  <a:lnTo>
                    <a:pt x="600619" y="319495"/>
                  </a:lnTo>
                  <a:lnTo>
                    <a:pt x="269966" y="509451"/>
                  </a:lnTo>
                  <a:lnTo>
                    <a:pt x="0" y="400594"/>
                  </a:lnTo>
                  <a:lnTo>
                    <a:pt x="79193" y="162469"/>
                  </a:lnTo>
                  <a:close/>
                </a:path>
              </a:pathLst>
            </a:custGeom>
            <a:noFill/>
            <a:ln>
              <a:solidFill>
                <a:srgbClr val="57EF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172" name="任意形状 293"/>
            <p:cNvSpPr/>
            <p:nvPr>
              <p:custDataLst>
                <p:tags r:id="rId43"/>
              </p:custDataLst>
            </p:nvPr>
          </p:nvSpPr>
          <p:spPr>
            <a:xfrm>
              <a:off x="6627351" y="3254588"/>
              <a:ext cx="452327" cy="336442"/>
            </a:xfrm>
            <a:custGeom>
              <a:avLst/>
              <a:gdLst>
                <a:gd name="connsiteX0" fmla="*/ 0 w 526868"/>
                <a:gd name="connsiteY0" fmla="*/ 391886 h 391886"/>
                <a:gd name="connsiteX1" fmla="*/ 174171 w 526868"/>
                <a:gd name="connsiteY1" fmla="*/ 0 h 391886"/>
                <a:gd name="connsiteX2" fmla="*/ 348342 w 526868"/>
                <a:gd name="connsiteY2" fmla="*/ 26126 h 391886"/>
                <a:gd name="connsiteX3" fmla="*/ 526868 w 526868"/>
                <a:gd name="connsiteY3" fmla="*/ 378823 h 391886"/>
                <a:gd name="connsiteX4" fmla="*/ 0 w 526868"/>
                <a:gd name="connsiteY4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68" h="391886">
                  <a:moveTo>
                    <a:pt x="0" y="391886"/>
                  </a:moveTo>
                  <a:lnTo>
                    <a:pt x="174171" y="0"/>
                  </a:lnTo>
                  <a:lnTo>
                    <a:pt x="348342" y="26126"/>
                  </a:lnTo>
                  <a:lnTo>
                    <a:pt x="526868" y="378823"/>
                  </a:lnTo>
                  <a:lnTo>
                    <a:pt x="0" y="391886"/>
                  </a:lnTo>
                  <a:close/>
                </a:path>
              </a:pathLst>
            </a:custGeom>
            <a:noFill/>
            <a:ln>
              <a:solidFill>
                <a:srgbClr val="FCC79D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173" name="任意形状 296"/>
            <p:cNvSpPr/>
            <p:nvPr>
              <p:custDataLst>
                <p:tags r:id="rId44"/>
              </p:custDataLst>
            </p:nvPr>
          </p:nvSpPr>
          <p:spPr>
            <a:xfrm>
              <a:off x="6542461" y="3107706"/>
              <a:ext cx="643289" cy="387064"/>
            </a:xfrm>
            <a:custGeom>
              <a:avLst/>
              <a:gdLst>
                <a:gd name="connsiteX0" fmla="*/ 187325 w 717550"/>
                <a:gd name="connsiteY0" fmla="*/ 0 h 444500"/>
                <a:gd name="connsiteX1" fmla="*/ 0 w 717550"/>
                <a:gd name="connsiteY1" fmla="*/ 171450 h 444500"/>
                <a:gd name="connsiteX2" fmla="*/ 295275 w 717550"/>
                <a:gd name="connsiteY2" fmla="*/ 361950 h 444500"/>
                <a:gd name="connsiteX3" fmla="*/ 717550 w 717550"/>
                <a:gd name="connsiteY3" fmla="*/ 444500 h 444500"/>
                <a:gd name="connsiteX4" fmla="*/ 688975 w 717550"/>
                <a:gd name="connsiteY4" fmla="*/ 19050 h 444500"/>
                <a:gd name="connsiteX5" fmla="*/ 187325 w 717550"/>
                <a:gd name="connsiteY5" fmla="*/ 0 h 444500"/>
                <a:gd name="connsiteX0-1" fmla="*/ 187325 w 749300"/>
                <a:gd name="connsiteY0-2" fmla="*/ 0 h 450850"/>
                <a:gd name="connsiteX1-3" fmla="*/ 0 w 749300"/>
                <a:gd name="connsiteY1-4" fmla="*/ 171450 h 450850"/>
                <a:gd name="connsiteX2-5" fmla="*/ 295275 w 749300"/>
                <a:gd name="connsiteY2-6" fmla="*/ 361950 h 450850"/>
                <a:gd name="connsiteX3-7" fmla="*/ 749300 w 749300"/>
                <a:gd name="connsiteY3-8" fmla="*/ 450850 h 450850"/>
                <a:gd name="connsiteX4-9" fmla="*/ 688975 w 749300"/>
                <a:gd name="connsiteY4-10" fmla="*/ 19050 h 450850"/>
                <a:gd name="connsiteX5-11" fmla="*/ 187325 w 749300"/>
                <a:gd name="connsiteY5-12" fmla="*/ 0 h 450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49300" h="450850">
                  <a:moveTo>
                    <a:pt x="187325" y="0"/>
                  </a:moveTo>
                  <a:lnTo>
                    <a:pt x="0" y="171450"/>
                  </a:lnTo>
                  <a:lnTo>
                    <a:pt x="295275" y="361950"/>
                  </a:lnTo>
                  <a:lnTo>
                    <a:pt x="749300" y="450850"/>
                  </a:lnTo>
                  <a:lnTo>
                    <a:pt x="688975" y="19050"/>
                  </a:lnTo>
                  <a:lnTo>
                    <a:pt x="187325" y="0"/>
                  </a:lnTo>
                  <a:close/>
                </a:path>
              </a:pathLst>
            </a:custGeom>
            <a:noFill/>
            <a:ln>
              <a:solidFill>
                <a:srgbClr val="D1BEE9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174" name="任意形状 297"/>
            <p:cNvSpPr/>
            <p:nvPr>
              <p:custDataLst>
                <p:tags r:id="rId45"/>
              </p:custDataLst>
            </p:nvPr>
          </p:nvSpPr>
          <p:spPr>
            <a:xfrm>
              <a:off x="6542461" y="3254899"/>
              <a:ext cx="250774" cy="223516"/>
            </a:xfrm>
            <a:custGeom>
              <a:avLst/>
              <a:gdLst>
                <a:gd name="connsiteX0" fmla="*/ 0 w 292100"/>
                <a:gd name="connsiteY0" fmla="*/ 0 h 260350"/>
                <a:gd name="connsiteX1" fmla="*/ 50800 w 292100"/>
                <a:gd name="connsiteY1" fmla="*/ 260350 h 260350"/>
                <a:gd name="connsiteX2" fmla="*/ 292100 w 292100"/>
                <a:gd name="connsiteY2" fmla="*/ 18732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100" h="260350">
                  <a:moveTo>
                    <a:pt x="0" y="0"/>
                  </a:moveTo>
                  <a:lnTo>
                    <a:pt x="50800" y="260350"/>
                  </a:lnTo>
                  <a:lnTo>
                    <a:pt x="292100" y="187325"/>
                  </a:lnTo>
                </a:path>
              </a:pathLst>
            </a:custGeom>
            <a:noFill/>
            <a:ln>
              <a:solidFill>
                <a:srgbClr val="57EF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175" name="任意形状 298"/>
            <p:cNvSpPr/>
            <p:nvPr>
              <p:custDataLst>
                <p:tags r:id="rId46"/>
              </p:custDataLst>
            </p:nvPr>
          </p:nvSpPr>
          <p:spPr>
            <a:xfrm>
              <a:off x="6776880" y="3246722"/>
              <a:ext cx="21806" cy="163548"/>
            </a:xfrm>
            <a:custGeom>
              <a:avLst/>
              <a:gdLst>
                <a:gd name="connsiteX0" fmla="*/ 25400 w 25400"/>
                <a:gd name="connsiteY0" fmla="*/ 190500 h 190500"/>
                <a:gd name="connsiteX1" fmla="*/ 0 w 25400"/>
                <a:gd name="connsiteY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190500">
                  <a:moveTo>
                    <a:pt x="25400" y="19050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CC79D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176" name="任意形状 299"/>
            <p:cNvSpPr/>
            <p:nvPr>
              <p:custDataLst>
                <p:tags r:id="rId47"/>
              </p:custDataLst>
            </p:nvPr>
          </p:nvSpPr>
          <p:spPr>
            <a:xfrm>
              <a:off x="6815042" y="3121335"/>
              <a:ext cx="329822" cy="433403"/>
            </a:xfrm>
            <a:custGeom>
              <a:avLst/>
              <a:gdLst>
                <a:gd name="connsiteX0" fmla="*/ 384175 w 384175"/>
                <a:gd name="connsiteY0" fmla="*/ 0 h 504825"/>
                <a:gd name="connsiteX1" fmla="*/ 127000 w 384175"/>
                <a:gd name="connsiteY1" fmla="*/ 174625 h 504825"/>
                <a:gd name="connsiteX2" fmla="*/ 0 w 384175"/>
                <a:gd name="connsiteY2" fmla="*/ 504825 h 504825"/>
                <a:gd name="connsiteX3" fmla="*/ 0 w 384175"/>
                <a:gd name="connsiteY3" fmla="*/ 5048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175" h="504825">
                  <a:moveTo>
                    <a:pt x="384175" y="0"/>
                  </a:moveTo>
                  <a:lnTo>
                    <a:pt x="127000" y="174625"/>
                  </a:lnTo>
                  <a:lnTo>
                    <a:pt x="0" y="504825"/>
                  </a:lnTo>
                  <a:lnTo>
                    <a:pt x="0" y="504825"/>
                  </a:lnTo>
                </a:path>
              </a:pathLst>
            </a:custGeom>
            <a:noFill/>
            <a:ln>
              <a:solidFill>
                <a:srgbClr val="D1BEE9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pic>
          <p:nvPicPr>
            <p:cNvPr id="177" name="图形 272" descr="网络 纯色填充"/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7015778" y="3507183"/>
              <a:ext cx="124016" cy="124016"/>
            </a:xfrm>
            <a:prstGeom prst="rect">
              <a:avLst/>
            </a:prstGeom>
          </p:spPr>
        </p:pic>
        <p:pic>
          <p:nvPicPr>
            <p:cNvPr id="178" name="图形 277" descr="网络 纯色填充"/>
            <p:cNvPicPr>
              <a:picLocks noChangeAspect="1"/>
            </p:cNvPicPr>
            <p:nvPr>
              <p:custDataLst>
                <p:tags r:id="rId51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6589871" y="3181636"/>
              <a:ext cx="124016" cy="124016"/>
            </a:xfrm>
            <a:prstGeom prst="rect">
              <a:avLst/>
            </a:prstGeom>
          </p:spPr>
        </p:pic>
        <p:pic>
          <p:nvPicPr>
            <p:cNvPr id="179" name="图形 279" descr="网络 纯色填充"/>
            <p:cNvPicPr>
              <a:picLocks noChangeAspect="1"/>
            </p:cNvPicPr>
            <p:nvPr>
              <p:custDataLst>
                <p:tags r:id="rId54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6790257" y="3052665"/>
              <a:ext cx="124016" cy="124016"/>
            </a:xfrm>
            <a:prstGeom prst="rect">
              <a:avLst/>
            </a:prstGeom>
          </p:spPr>
        </p:pic>
        <p:pic>
          <p:nvPicPr>
            <p:cNvPr id="180" name="图形 280" descr="网络 纯色填充"/>
            <p:cNvPicPr>
              <a:picLocks noChangeAspect="1"/>
            </p:cNvPicPr>
            <p:nvPr>
              <p:custDataLst>
                <p:tags r:id="rId55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6522855" y="3401213"/>
              <a:ext cx="124016" cy="124016"/>
            </a:xfrm>
            <a:prstGeom prst="rect">
              <a:avLst/>
            </a:prstGeom>
          </p:spPr>
        </p:pic>
        <p:pic>
          <p:nvPicPr>
            <p:cNvPr id="181" name="图形 281" descr="网络 纯色填充"/>
            <p:cNvPicPr>
              <a:picLocks noChangeAspect="1"/>
            </p:cNvPicPr>
            <p:nvPr>
              <p:custDataLst>
                <p:tags r:id="rId56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6756147" y="3483775"/>
              <a:ext cx="124016" cy="124016"/>
            </a:xfrm>
            <a:prstGeom prst="rect">
              <a:avLst/>
            </a:prstGeom>
          </p:spPr>
        </p:pic>
        <p:pic>
          <p:nvPicPr>
            <p:cNvPr id="182" name="图形 282" descr="网络 纯色填充"/>
            <p:cNvPicPr>
              <a:picLocks noChangeAspect="1"/>
            </p:cNvPicPr>
            <p:nvPr>
              <p:custDataLst>
                <p:tags r:id="rId57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7029003" y="3331145"/>
              <a:ext cx="124016" cy="124016"/>
            </a:xfrm>
            <a:prstGeom prst="rect">
              <a:avLst/>
            </a:prstGeom>
          </p:spPr>
        </p:pic>
        <p:pic>
          <p:nvPicPr>
            <p:cNvPr id="183" name="图形 283" descr="网络 纯色填充"/>
            <p:cNvPicPr>
              <a:picLocks noChangeAspect="1"/>
            </p:cNvPicPr>
            <p:nvPr>
              <p:custDataLst>
                <p:tags r:id="rId58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7022752" y="3179621"/>
              <a:ext cx="124016" cy="124016"/>
            </a:xfrm>
            <a:prstGeom prst="rect">
              <a:avLst/>
            </a:prstGeom>
          </p:spPr>
        </p:pic>
        <p:pic>
          <p:nvPicPr>
            <p:cNvPr id="184" name="图形 284" descr="网络 纯色填充"/>
            <p:cNvPicPr>
              <a:picLocks noChangeAspect="1"/>
            </p:cNvPicPr>
            <p:nvPr>
              <p:custDataLst>
                <p:tags r:id="rId59"/>
              </p:custDataLst>
            </p:nvPr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733359" y="3344699"/>
              <a:ext cx="124016" cy="124016"/>
            </a:xfrm>
            <a:prstGeom prst="rect">
              <a:avLst/>
            </a:prstGeom>
          </p:spPr>
        </p:pic>
        <p:pic>
          <p:nvPicPr>
            <p:cNvPr id="185" name="图形 285" descr="网络 纯色填充"/>
            <p:cNvPicPr>
              <a:picLocks noChangeAspect="1"/>
            </p:cNvPicPr>
            <p:nvPr>
              <p:custDataLst>
                <p:tags r:id="rId62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6864801" y="3210510"/>
              <a:ext cx="124016" cy="124016"/>
            </a:xfrm>
            <a:prstGeom prst="rect">
              <a:avLst/>
            </a:prstGeom>
          </p:spPr>
        </p:pic>
        <p:pic>
          <p:nvPicPr>
            <p:cNvPr id="186" name="图形 289" descr="网络 纯色填充"/>
            <p:cNvPicPr>
              <a:picLocks noChangeAspect="1"/>
            </p:cNvPicPr>
            <p:nvPr>
              <p:custDataLst>
                <p:tags r:id="rId63"/>
              </p:custDataLst>
            </p:nvPr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481864" y="3188737"/>
              <a:ext cx="124016" cy="124016"/>
            </a:xfrm>
            <a:prstGeom prst="rect">
              <a:avLst/>
            </a:prstGeom>
          </p:spPr>
        </p:pic>
        <p:pic>
          <p:nvPicPr>
            <p:cNvPr id="187" name="图形 290" descr="网络 纯色填充"/>
            <p:cNvPicPr>
              <a:picLocks noChangeAspect="1"/>
            </p:cNvPicPr>
            <p:nvPr>
              <p:custDataLst>
                <p:tags r:id="rId64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6716544" y="3179255"/>
              <a:ext cx="124016" cy="124016"/>
            </a:xfrm>
            <a:prstGeom prst="rect">
              <a:avLst/>
            </a:prstGeom>
          </p:spPr>
        </p:pic>
        <p:pic>
          <p:nvPicPr>
            <p:cNvPr id="188" name="图形 291" descr="网络 纯色填充"/>
            <p:cNvPicPr>
              <a:picLocks noChangeAspect="1"/>
            </p:cNvPicPr>
            <p:nvPr>
              <p:custDataLst>
                <p:tags r:id="rId65"/>
              </p:custDataLst>
            </p:nvPr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078046" y="3055605"/>
              <a:ext cx="124016" cy="124016"/>
            </a:xfrm>
            <a:prstGeom prst="rect">
              <a:avLst/>
            </a:prstGeom>
          </p:spPr>
        </p:pic>
        <p:pic>
          <p:nvPicPr>
            <p:cNvPr id="189" name="图形 292" descr="网络 纯色填充"/>
            <p:cNvPicPr>
              <a:picLocks noChangeAspect="1"/>
            </p:cNvPicPr>
            <p:nvPr>
              <p:custDataLst>
                <p:tags r:id="rId66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6570924" y="3525343"/>
              <a:ext cx="124016" cy="124016"/>
            </a:xfrm>
            <a:prstGeom prst="rect">
              <a:avLst/>
            </a:prstGeom>
          </p:spPr>
        </p:pic>
        <p:pic>
          <p:nvPicPr>
            <p:cNvPr id="190" name="图形 295" descr="网络 纯色填充"/>
            <p:cNvPicPr>
              <a:picLocks noChangeAspect="1"/>
            </p:cNvPicPr>
            <p:nvPr>
              <p:custDataLst>
                <p:tags r:id="rId67"/>
              </p:custDataLst>
            </p:nvPr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640221" y="3041055"/>
              <a:ext cx="124016" cy="124016"/>
            </a:xfrm>
            <a:prstGeom prst="rect">
              <a:avLst/>
            </a:prstGeom>
          </p:spPr>
        </p:pic>
        <p:sp>
          <p:nvSpPr>
            <p:cNvPr id="191" name="任意形状 300"/>
            <p:cNvSpPr/>
            <p:nvPr>
              <p:custDataLst>
                <p:tags r:id="rId68"/>
              </p:custDataLst>
            </p:nvPr>
          </p:nvSpPr>
          <p:spPr>
            <a:xfrm>
              <a:off x="6583348" y="3470238"/>
              <a:ext cx="46339" cy="119935"/>
            </a:xfrm>
            <a:custGeom>
              <a:avLst/>
              <a:gdLst>
                <a:gd name="connsiteX0" fmla="*/ 53975 w 53975"/>
                <a:gd name="connsiteY0" fmla="*/ 139700 h 139700"/>
                <a:gd name="connsiteX1" fmla="*/ 0 w 53975"/>
                <a:gd name="connsiteY1" fmla="*/ 0 h 139700"/>
                <a:gd name="connsiteX2" fmla="*/ 0 w 53975"/>
                <a:gd name="connsiteY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139700">
                  <a:moveTo>
                    <a:pt x="53975" y="13970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CC79D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sp>
          <p:nvSpPr>
            <p:cNvPr id="192" name="任意形状 302"/>
            <p:cNvSpPr/>
            <p:nvPr>
              <p:custDataLst>
                <p:tags r:id="rId69"/>
              </p:custDataLst>
            </p:nvPr>
          </p:nvSpPr>
          <p:spPr>
            <a:xfrm>
              <a:off x="7073993" y="3486592"/>
              <a:ext cx="117210" cy="84500"/>
            </a:xfrm>
            <a:custGeom>
              <a:avLst/>
              <a:gdLst>
                <a:gd name="connsiteX0" fmla="*/ 0 w 136525"/>
                <a:gd name="connsiteY0" fmla="*/ 98425 h 98425"/>
                <a:gd name="connsiteX1" fmla="*/ 136525 w 136525"/>
                <a:gd name="connsiteY1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25" h="98425">
                  <a:moveTo>
                    <a:pt x="0" y="98425"/>
                  </a:moveTo>
                  <a:lnTo>
                    <a:pt x="136525" y="0"/>
                  </a:lnTo>
                </a:path>
              </a:pathLst>
            </a:custGeom>
            <a:noFill/>
            <a:ln>
              <a:solidFill>
                <a:srgbClr val="FCC79D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825"/>
            </a:p>
          </p:txBody>
        </p:sp>
        <p:pic>
          <p:nvPicPr>
            <p:cNvPr id="193" name="图形 275" descr="网络 纯色填充"/>
            <p:cNvPicPr>
              <a:picLocks noChangeAspect="1"/>
            </p:cNvPicPr>
            <p:nvPr>
              <p:custDataLst>
                <p:tags r:id="rId70"/>
              </p:custDataLst>
            </p:nvPr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126518" y="3424231"/>
              <a:ext cx="124016" cy="124016"/>
            </a:xfrm>
            <a:prstGeom prst="rect">
              <a:avLst/>
            </a:prstGeom>
          </p:spPr>
        </p:pic>
      </p:grpSp>
      <p:grpSp>
        <p:nvGrpSpPr>
          <p:cNvPr id="194" name="组合 193"/>
          <p:cNvGrpSpPr/>
          <p:nvPr/>
        </p:nvGrpSpPr>
        <p:grpSpPr>
          <a:xfrm>
            <a:off x="2998470" y="1410970"/>
            <a:ext cx="2493010" cy="4064635"/>
            <a:chOff x="9028821" y="2016074"/>
            <a:chExt cx="1513035" cy="2471305"/>
          </a:xfrm>
        </p:grpSpPr>
        <p:sp>
          <p:nvSpPr>
            <p:cNvPr id="195" name="立方体 194"/>
            <p:cNvSpPr/>
            <p:nvPr>
              <p:custDataLst>
                <p:tags r:id="rId71"/>
              </p:custDataLst>
            </p:nvPr>
          </p:nvSpPr>
          <p:spPr>
            <a:xfrm>
              <a:off x="9288705" y="2016297"/>
              <a:ext cx="710658" cy="523643"/>
            </a:xfrm>
            <a:prstGeom prst="cube">
              <a:avLst>
                <a:gd name="adj" fmla="val 4357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cxnSp>
          <p:nvCxnSpPr>
            <p:cNvPr id="196" name="直线连接符 171"/>
            <p:cNvCxnSpPr/>
            <p:nvPr>
              <p:custDataLst>
                <p:tags r:id="rId72"/>
              </p:custDataLst>
            </p:nvPr>
          </p:nvCxnSpPr>
          <p:spPr>
            <a:xfrm flipH="1">
              <a:off x="9386040" y="2016297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72"/>
            <p:cNvCxnSpPr/>
            <p:nvPr>
              <p:custDataLst>
                <p:tags r:id="rId73"/>
              </p:custDataLst>
            </p:nvPr>
          </p:nvCxnSpPr>
          <p:spPr>
            <a:xfrm flipH="1">
              <a:off x="9483375" y="2016297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73"/>
            <p:cNvCxnSpPr/>
            <p:nvPr>
              <p:custDataLst>
                <p:tags r:id="rId74"/>
              </p:custDataLst>
            </p:nvPr>
          </p:nvCxnSpPr>
          <p:spPr>
            <a:xfrm flipH="1">
              <a:off x="9580710" y="2016297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75"/>
            <p:cNvCxnSpPr/>
            <p:nvPr>
              <p:custDataLst>
                <p:tags r:id="rId75"/>
              </p:custDataLst>
            </p:nvPr>
          </p:nvCxnSpPr>
          <p:spPr>
            <a:xfrm flipH="1">
              <a:off x="9678044" y="2016297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188"/>
            <p:cNvCxnSpPr/>
            <p:nvPr>
              <p:custDataLst>
                <p:tags r:id="rId76"/>
              </p:custDataLst>
            </p:nvPr>
          </p:nvCxnSpPr>
          <p:spPr>
            <a:xfrm flipH="1">
              <a:off x="9459076" y="2067113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191"/>
            <p:cNvCxnSpPr/>
            <p:nvPr>
              <p:custDataLst>
                <p:tags r:id="rId77"/>
              </p:custDataLst>
            </p:nvPr>
          </p:nvCxnSpPr>
          <p:spPr>
            <a:xfrm flipH="1">
              <a:off x="9412179" y="2109355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192"/>
            <p:cNvCxnSpPr/>
            <p:nvPr>
              <p:custDataLst>
                <p:tags r:id="rId78"/>
              </p:custDataLst>
            </p:nvPr>
          </p:nvCxnSpPr>
          <p:spPr>
            <a:xfrm flipH="1">
              <a:off x="9370143" y="2153699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连接符 193"/>
            <p:cNvCxnSpPr/>
            <p:nvPr>
              <p:custDataLst>
                <p:tags r:id="rId79"/>
              </p:custDataLst>
            </p:nvPr>
          </p:nvCxnSpPr>
          <p:spPr>
            <a:xfrm flipH="1">
              <a:off x="9328110" y="2198042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194"/>
            <p:cNvCxnSpPr/>
            <p:nvPr>
              <p:custDataLst>
                <p:tags r:id="rId80"/>
              </p:custDataLst>
            </p:nvPr>
          </p:nvCxnSpPr>
          <p:spPr>
            <a:xfrm>
              <a:off x="9386040" y="2242385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线连接符 195"/>
            <p:cNvCxnSpPr/>
            <p:nvPr>
              <p:custDataLst>
                <p:tags r:id="rId81"/>
              </p:custDataLst>
            </p:nvPr>
          </p:nvCxnSpPr>
          <p:spPr>
            <a:xfrm>
              <a:off x="9484169" y="2242385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线连接符 196"/>
            <p:cNvCxnSpPr/>
            <p:nvPr>
              <p:custDataLst>
                <p:tags r:id="rId82"/>
              </p:custDataLst>
            </p:nvPr>
          </p:nvCxnSpPr>
          <p:spPr>
            <a:xfrm>
              <a:off x="9582468" y="2242385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198"/>
            <p:cNvCxnSpPr/>
            <p:nvPr>
              <p:custDataLst>
                <p:tags r:id="rId83"/>
              </p:custDataLst>
            </p:nvPr>
          </p:nvCxnSpPr>
          <p:spPr>
            <a:xfrm>
              <a:off x="9680938" y="2242385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199"/>
            <p:cNvCxnSpPr/>
            <p:nvPr>
              <p:custDataLst>
                <p:tags r:id="rId84"/>
              </p:custDataLst>
            </p:nvPr>
          </p:nvCxnSpPr>
          <p:spPr>
            <a:xfrm>
              <a:off x="9814044" y="2198042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0"/>
            <p:cNvCxnSpPr/>
            <p:nvPr>
              <p:custDataLst>
                <p:tags r:id="rId85"/>
              </p:custDataLst>
            </p:nvPr>
          </p:nvCxnSpPr>
          <p:spPr>
            <a:xfrm>
              <a:off x="9856819" y="2153699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1"/>
            <p:cNvCxnSpPr/>
            <p:nvPr>
              <p:custDataLst>
                <p:tags r:id="rId86"/>
              </p:custDataLst>
            </p:nvPr>
          </p:nvCxnSpPr>
          <p:spPr>
            <a:xfrm>
              <a:off x="9898854" y="2109355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02"/>
            <p:cNvCxnSpPr/>
            <p:nvPr>
              <p:custDataLst>
                <p:tags r:id="rId87"/>
              </p:custDataLst>
            </p:nvPr>
          </p:nvCxnSpPr>
          <p:spPr>
            <a:xfrm>
              <a:off x="9945542" y="2067113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立方体 211"/>
            <p:cNvSpPr/>
            <p:nvPr>
              <p:custDataLst>
                <p:tags r:id="rId88"/>
              </p:custDataLst>
            </p:nvPr>
          </p:nvSpPr>
          <p:spPr>
            <a:xfrm>
              <a:off x="9287995" y="2016074"/>
              <a:ext cx="710658" cy="523643"/>
            </a:xfrm>
            <a:prstGeom prst="cube">
              <a:avLst>
                <a:gd name="adj" fmla="val 43571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sp>
          <p:nvSpPr>
            <p:cNvPr id="213" name="立方体 212"/>
            <p:cNvSpPr/>
            <p:nvPr>
              <p:custDataLst>
                <p:tags r:id="rId89"/>
              </p:custDataLst>
            </p:nvPr>
          </p:nvSpPr>
          <p:spPr>
            <a:xfrm>
              <a:off x="9028821" y="2291101"/>
              <a:ext cx="710659" cy="523643"/>
            </a:xfrm>
            <a:prstGeom prst="cube">
              <a:avLst>
                <a:gd name="adj" fmla="val 4357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cxnSp>
          <p:nvCxnSpPr>
            <p:cNvPr id="214" name="直线连接符 133"/>
            <p:cNvCxnSpPr/>
            <p:nvPr>
              <p:custDataLst>
                <p:tags r:id="rId90"/>
              </p:custDataLst>
            </p:nvPr>
          </p:nvCxnSpPr>
          <p:spPr>
            <a:xfrm flipH="1">
              <a:off x="9126600" y="2291161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线连接符 134"/>
            <p:cNvCxnSpPr/>
            <p:nvPr>
              <p:custDataLst>
                <p:tags r:id="rId91"/>
              </p:custDataLst>
            </p:nvPr>
          </p:nvCxnSpPr>
          <p:spPr>
            <a:xfrm flipH="1">
              <a:off x="9223935" y="2291161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线连接符 135"/>
            <p:cNvCxnSpPr/>
            <p:nvPr>
              <p:custDataLst>
                <p:tags r:id="rId92"/>
              </p:custDataLst>
            </p:nvPr>
          </p:nvCxnSpPr>
          <p:spPr>
            <a:xfrm flipH="1">
              <a:off x="9321269" y="2291161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线连接符 136"/>
            <p:cNvCxnSpPr/>
            <p:nvPr>
              <p:custDataLst>
                <p:tags r:id="rId93"/>
              </p:custDataLst>
            </p:nvPr>
          </p:nvCxnSpPr>
          <p:spPr>
            <a:xfrm flipH="1">
              <a:off x="9418604" y="2291161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线连接符 137"/>
            <p:cNvCxnSpPr/>
            <p:nvPr>
              <p:custDataLst>
                <p:tags r:id="rId94"/>
              </p:custDataLst>
            </p:nvPr>
          </p:nvCxnSpPr>
          <p:spPr>
            <a:xfrm flipH="1">
              <a:off x="9199636" y="2341977"/>
              <a:ext cx="486676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线连接符 139"/>
            <p:cNvCxnSpPr/>
            <p:nvPr>
              <p:custDataLst>
                <p:tags r:id="rId95"/>
              </p:custDataLst>
            </p:nvPr>
          </p:nvCxnSpPr>
          <p:spPr>
            <a:xfrm flipH="1">
              <a:off x="9152739" y="2384219"/>
              <a:ext cx="486676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线连接符 140"/>
            <p:cNvCxnSpPr/>
            <p:nvPr>
              <p:custDataLst>
                <p:tags r:id="rId96"/>
              </p:custDataLst>
            </p:nvPr>
          </p:nvCxnSpPr>
          <p:spPr>
            <a:xfrm flipH="1">
              <a:off x="9110703" y="2428562"/>
              <a:ext cx="486676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线连接符 142"/>
            <p:cNvCxnSpPr/>
            <p:nvPr>
              <p:custDataLst>
                <p:tags r:id="rId97"/>
              </p:custDataLst>
            </p:nvPr>
          </p:nvCxnSpPr>
          <p:spPr>
            <a:xfrm flipH="1">
              <a:off x="9068670" y="2472906"/>
              <a:ext cx="486676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线连接符 143"/>
            <p:cNvCxnSpPr/>
            <p:nvPr>
              <p:custDataLst>
                <p:tags r:id="rId98"/>
              </p:custDataLst>
            </p:nvPr>
          </p:nvCxnSpPr>
          <p:spPr>
            <a:xfrm>
              <a:off x="9126600" y="2517249"/>
              <a:ext cx="0" cy="297495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线连接符 145"/>
            <p:cNvCxnSpPr/>
            <p:nvPr>
              <p:custDataLst>
                <p:tags r:id="rId99"/>
              </p:custDataLst>
            </p:nvPr>
          </p:nvCxnSpPr>
          <p:spPr>
            <a:xfrm>
              <a:off x="9554604" y="2472906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线连接符 154"/>
            <p:cNvCxnSpPr/>
            <p:nvPr>
              <p:custDataLst>
                <p:tags r:id="rId100"/>
              </p:custDataLst>
            </p:nvPr>
          </p:nvCxnSpPr>
          <p:spPr>
            <a:xfrm>
              <a:off x="9597379" y="2428562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156"/>
            <p:cNvCxnSpPr/>
            <p:nvPr>
              <p:custDataLst>
                <p:tags r:id="rId101"/>
              </p:custDataLst>
            </p:nvPr>
          </p:nvCxnSpPr>
          <p:spPr>
            <a:xfrm>
              <a:off x="9639415" y="2384219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158"/>
            <p:cNvCxnSpPr/>
            <p:nvPr>
              <p:custDataLst>
                <p:tags r:id="rId102"/>
              </p:custDataLst>
            </p:nvPr>
          </p:nvCxnSpPr>
          <p:spPr>
            <a:xfrm>
              <a:off x="9686103" y="2341977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160"/>
            <p:cNvCxnSpPr/>
            <p:nvPr>
              <p:custDataLst>
                <p:tags r:id="rId103"/>
              </p:custDataLst>
            </p:nvPr>
          </p:nvCxnSpPr>
          <p:spPr>
            <a:xfrm>
              <a:off x="9223935" y="2517249"/>
              <a:ext cx="0" cy="297495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163"/>
            <p:cNvCxnSpPr/>
            <p:nvPr>
              <p:custDataLst>
                <p:tags r:id="rId104"/>
              </p:custDataLst>
            </p:nvPr>
          </p:nvCxnSpPr>
          <p:spPr>
            <a:xfrm>
              <a:off x="9323313" y="2512671"/>
              <a:ext cx="0" cy="297495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164"/>
            <p:cNvCxnSpPr/>
            <p:nvPr>
              <p:custDataLst>
                <p:tags r:id="rId105"/>
              </p:custDataLst>
            </p:nvPr>
          </p:nvCxnSpPr>
          <p:spPr>
            <a:xfrm>
              <a:off x="9420648" y="2515206"/>
              <a:ext cx="0" cy="297495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立方体 229"/>
            <p:cNvSpPr/>
            <p:nvPr>
              <p:custDataLst>
                <p:tags r:id="rId106"/>
              </p:custDataLst>
            </p:nvPr>
          </p:nvSpPr>
          <p:spPr>
            <a:xfrm>
              <a:off x="9029924" y="2291324"/>
              <a:ext cx="710659" cy="523643"/>
            </a:xfrm>
            <a:prstGeom prst="cube">
              <a:avLst>
                <a:gd name="adj" fmla="val 43571"/>
              </a:avLst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sp>
          <p:nvSpPr>
            <p:cNvPr id="231" name="立方体 230"/>
            <p:cNvSpPr/>
            <p:nvPr>
              <p:custDataLst>
                <p:tags r:id="rId107"/>
              </p:custDataLst>
            </p:nvPr>
          </p:nvSpPr>
          <p:spPr>
            <a:xfrm>
              <a:off x="9830737" y="2016074"/>
              <a:ext cx="710658" cy="523643"/>
            </a:xfrm>
            <a:prstGeom prst="cube">
              <a:avLst>
                <a:gd name="adj" fmla="val 4357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cxnSp>
          <p:nvCxnSpPr>
            <p:cNvPr id="232" name="直线连接符 85"/>
            <p:cNvCxnSpPr/>
            <p:nvPr>
              <p:custDataLst>
                <p:tags r:id="rId108"/>
              </p:custDataLst>
            </p:nvPr>
          </p:nvCxnSpPr>
          <p:spPr>
            <a:xfrm flipH="1">
              <a:off x="9936457" y="2017414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86"/>
            <p:cNvCxnSpPr/>
            <p:nvPr>
              <p:custDataLst>
                <p:tags r:id="rId109"/>
              </p:custDataLst>
            </p:nvPr>
          </p:nvCxnSpPr>
          <p:spPr>
            <a:xfrm flipH="1">
              <a:off x="10033792" y="2017414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87"/>
            <p:cNvCxnSpPr/>
            <p:nvPr>
              <p:custDataLst>
                <p:tags r:id="rId110"/>
              </p:custDataLst>
            </p:nvPr>
          </p:nvCxnSpPr>
          <p:spPr>
            <a:xfrm flipH="1">
              <a:off x="10131127" y="2017414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89"/>
            <p:cNvCxnSpPr/>
            <p:nvPr>
              <p:custDataLst>
                <p:tags r:id="rId111"/>
              </p:custDataLst>
            </p:nvPr>
          </p:nvCxnSpPr>
          <p:spPr>
            <a:xfrm flipH="1">
              <a:off x="10228462" y="2017414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91"/>
            <p:cNvCxnSpPr/>
            <p:nvPr>
              <p:custDataLst>
                <p:tags r:id="rId112"/>
              </p:custDataLst>
            </p:nvPr>
          </p:nvCxnSpPr>
          <p:spPr>
            <a:xfrm flipH="1">
              <a:off x="10009494" y="2068231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92"/>
            <p:cNvCxnSpPr/>
            <p:nvPr>
              <p:custDataLst>
                <p:tags r:id="rId113"/>
              </p:custDataLst>
            </p:nvPr>
          </p:nvCxnSpPr>
          <p:spPr>
            <a:xfrm flipH="1">
              <a:off x="9962596" y="2110472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103"/>
            <p:cNvCxnSpPr/>
            <p:nvPr>
              <p:custDataLst>
                <p:tags r:id="rId114"/>
              </p:custDataLst>
            </p:nvPr>
          </p:nvCxnSpPr>
          <p:spPr>
            <a:xfrm flipH="1">
              <a:off x="9920561" y="2154816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107"/>
            <p:cNvCxnSpPr/>
            <p:nvPr>
              <p:custDataLst>
                <p:tags r:id="rId115"/>
              </p:custDataLst>
            </p:nvPr>
          </p:nvCxnSpPr>
          <p:spPr>
            <a:xfrm flipH="1">
              <a:off x="9878528" y="2199160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108"/>
            <p:cNvCxnSpPr/>
            <p:nvPr>
              <p:custDataLst>
                <p:tags r:id="rId116"/>
              </p:custDataLst>
            </p:nvPr>
          </p:nvCxnSpPr>
          <p:spPr>
            <a:xfrm>
              <a:off x="9936457" y="2243503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115"/>
            <p:cNvCxnSpPr/>
            <p:nvPr>
              <p:custDataLst>
                <p:tags r:id="rId117"/>
              </p:custDataLst>
            </p:nvPr>
          </p:nvCxnSpPr>
          <p:spPr>
            <a:xfrm>
              <a:off x="10034586" y="2243503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线连接符 120"/>
            <p:cNvCxnSpPr/>
            <p:nvPr>
              <p:custDataLst>
                <p:tags r:id="rId118"/>
              </p:custDataLst>
            </p:nvPr>
          </p:nvCxnSpPr>
          <p:spPr>
            <a:xfrm>
              <a:off x="10132885" y="2243503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122"/>
            <p:cNvCxnSpPr/>
            <p:nvPr>
              <p:custDataLst>
                <p:tags r:id="rId119"/>
              </p:custDataLst>
            </p:nvPr>
          </p:nvCxnSpPr>
          <p:spPr>
            <a:xfrm>
              <a:off x="10231355" y="2243503"/>
              <a:ext cx="0" cy="24058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126"/>
            <p:cNvCxnSpPr/>
            <p:nvPr>
              <p:custDataLst>
                <p:tags r:id="rId120"/>
              </p:custDataLst>
            </p:nvPr>
          </p:nvCxnSpPr>
          <p:spPr>
            <a:xfrm>
              <a:off x="10364462" y="2199160"/>
              <a:ext cx="741" cy="28358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127"/>
            <p:cNvCxnSpPr/>
            <p:nvPr>
              <p:custDataLst>
                <p:tags r:id="rId121"/>
              </p:custDataLst>
            </p:nvPr>
          </p:nvCxnSpPr>
          <p:spPr>
            <a:xfrm>
              <a:off x="10407236" y="2154816"/>
              <a:ext cx="0" cy="2835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线连接符 128"/>
            <p:cNvCxnSpPr/>
            <p:nvPr>
              <p:custDataLst>
                <p:tags r:id="rId122"/>
              </p:custDataLst>
            </p:nvPr>
          </p:nvCxnSpPr>
          <p:spPr>
            <a:xfrm>
              <a:off x="10449272" y="2110472"/>
              <a:ext cx="3173" cy="2835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线连接符 129"/>
            <p:cNvCxnSpPr/>
            <p:nvPr>
              <p:custDataLst>
                <p:tags r:id="rId123"/>
              </p:custDataLst>
            </p:nvPr>
          </p:nvCxnSpPr>
          <p:spPr>
            <a:xfrm>
              <a:off x="10495960" y="2068231"/>
              <a:ext cx="209" cy="28148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立方体 247"/>
            <p:cNvSpPr/>
            <p:nvPr>
              <p:custDataLst>
                <p:tags r:id="rId124"/>
              </p:custDataLst>
            </p:nvPr>
          </p:nvSpPr>
          <p:spPr>
            <a:xfrm>
              <a:off x="9831198" y="2016074"/>
              <a:ext cx="710658" cy="523643"/>
            </a:xfrm>
            <a:prstGeom prst="cube">
              <a:avLst>
                <a:gd name="adj" fmla="val 43571"/>
              </a:avLst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sp>
          <p:nvSpPr>
            <p:cNvPr id="249" name="立方体 248"/>
            <p:cNvSpPr/>
            <p:nvPr>
              <p:custDataLst>
                <p:tags r:id="rId125"/>
              </p:custDataLst>
            </p:nvPr>
          </p:nvSpPr>
          <p:spPr>
            <a:xfrm>
              <a:off x="9428118" y="2966964"/>
              <a:ext cx="425874" cy="523643"/>
            </a:xfrm>
            <a:prstGeom prst="cube">
              <a:avLst>
                <a:gd name="adj" fmla="val 3375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cxnSp>
          <p:nvCxnSpPr>
            <p:cNvPr id="250" name="直线连接符 12"/>
            <p:cNvCxnSpPr/>
            <p:nvPr>
              <p:custDataLst>
                <p:tags r:id="rId126"/>
              </p:custDataLst>
            </p:nvPr>
          </p:nvCxnSpPr>
          <p:spPr>
            <a:xfrm>
              <a:off x="9522358" y="3017956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13"/>
            <p:cNvCxnSpPr/>
            <p:nvPr>
              <p:custDataLst>
                <p:tags r:id="rId127"/>
              </p:custDataLst>
            </p:nvPr>
          </p:nvCxnSpPr>
          <p:spPr>
            <a:xfrm>
              <a:off x="9475590" y="3062174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14"/>
            <p:cNvCxnSpPr/>
            <p:nvPr>
              <p:custDataLst>
                <p:tags r:id="rId128"/>
              </p:custDataLst>
            </p:nvPr>
          </p:nvCxnSpPr>
          <p:spPr>
            <a:xfrm flipH="1">
              <a:off x="9522091" y="2974275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15"/>
            <p:cNvCxnSpPr/>
            <p:nvPr>
              <p:custDataLst>
                <p:tags r:id="rId129"/>
              </p:custDataLst>
            </p:nvPr>
          </p:nvCxnSpPr>
          <p:spPr>
            <a:xfrm flipH="1">
              <a:off x="9614559" y="2974275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16"/>
            <p:cNvCxnSpPr/>
            <p:nvPr>
              <p:custDataLst>
                <p:tags r:id="rId130"/>
              </p:custDataLst>
            </p:nvPr>
          </p:nvCxnSpPr>
          <p:spPr>
            <a:xfrm>
              <a:off x="9522733" y="3098756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17"/>
            <p:cNvCxnSpPr/>
            <p:nvPr>
              <p:custDataLst>
                <p:tags r:id="rId131"/>
              </p:custDataLst>
            </p:nvPr>
          </p:nvCxnSpPr>
          <p:spPr>
            <a:xfrm>
              <a:off x="9615696" y="3094141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18"/>
            <p:cNvCxnSpPr/>
            <p:nvPr>
              <p:custDataLst>
                <p:tags r:id="rId132"/>
              </p:custDataLst>
            </p:nvPr>
          </p:nvCxnSpPr>
          <p:spPr>
            <a:xfrm>
              <a:off x="9757127" y="3055652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19"/>
            <p:cNvCxnSpPr/>
            <p:nvPr>
              <p:custDataLst>
                <p:tags r:id="rId133"/>
              </p:custDataLst>
            </p:nvPr>
          </p:nvCxnSpPr>
          <p:spPr>
            <a:xfrm>
              <a:off x="9806697" y="3014223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立方体 257"/>
            <p:cNvSpPr/>
            <p:nvPr>
              <p:custDataLst>
                <p:tags r:id="rId134"/>
              </p:custDataLst>
            </p:nvPr>
          </p:nvSpPr>
          <p:spPr>
            <a:xfrm>
              <a:off x="9427228" y="2966964"/>
              <a:ext cx="425874" cy="523643"/>
            </a:xfrm>
            <a:prstGeom prst="cube">
              <a:avLst>
                <a:gd name="adj" fmla="val 33753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sp>
          <p:nvSpPr>
            <p:cNvPr id="259" name="立方体 258"/>
            <p:cNvSpPr/>
            <p:nvPr>
              <p:custDataLst>
                <p:tags r:id="rId135"/>
              </p:custDataLst>
            </p:nvPr>
          </p:nvSpPr>
          <p:spPr>
            <a:xfrm>
              <a:off x="9762541" y="2972595"/>
              <a:ext cx="425874" cy="523643"/>
            </a:xfrm>
            <a:prstGeom prst="cube">
              <a:avLst>
                <a:gd name="adj" fmla="val 3375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cxnSp>
          <p:nvCxnSpPr>
            <p:cNvPr id="260" name="直线连接符 22"/>
            <p:cNvCxnSpPr/>
            <p:nvPr>
              <p:custDataLst>
                <p:tags r:id="rId136"/>
              </p:custDataLst>
            </p:nvPr>
          </p:nvCxnSpPr>
          <p:spPr>
            <a:xfrm>
              <a:off x="9856781" y="3021412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3"/>
            <p:cNvCxnSpPr/>
            <p:nvPr>
              <p:custDataLst>
                <p:tags r:id="rId137"/>
              </p:custDataLst>
            </p:nvPr>
          </p:nvCxnSpPr>
          <p:spPr>
            <a:xfrm>
              <a:off x="9810014" y="3065630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4"/>
            <p:cNvCxnSpPr/>
            <p:nvPr>
              <p:custDataLst>
                <p:tags r:id="rId138"/>
              </p:custDataLst>
            </p:nvPr>
          </p:nvCxnSpPr>
          <p:spPr>
            <a:xfrm flipH="1">
              <a:off x="9856514" y="2977731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5"/>
            <p:cNvCxnSpPr/>
            <p:nvPr>
              <p:custDataLst>
                <p:tags r:id="rId139"/>
              </p:custDataLst>
            </p:nvPr>
          </p:nvCxnSpPr>
          <p:spPr>
            <a:xfrm flipH="1">
              <a:off x="9948983" y="2977731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6"/>
            <p:cNvCxnSpPr/>
            <p:nvPr>
              <p:custDataLst>
                <p:tags r:id="rId140"/>
              </p:custDataLst>
            </p:nvPr>
          </p:nvCxnSpPr>
          <p:spPr>
            <a:xfrm>
              <a:off x="9857156" y="3104386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7"/>
            <p:cNvCxnSpPr/>
            <p:nvPr>
              <p:custDataLst>
                <p:tags r:id="rId141"/>
              </p:custDataLst>
            </p:nvPr>
          </p:nvCxnSpPr>
          <p:spPr>
            <a:xfrm>
              <a:off x="9950120" y="3099771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8"/>
            <p:cNvCxnSpPr/>
            <p:nvPr>
              <p:custDataLst>
                <p:tags r:id="rId142"/>
              </p:custDataLst>
            </p:nvPr>
          </p:nvCxnSpPr>
          <p:spPr>
            <a:xfrm>
              <a:off x="10091550" y="3061282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9"/>
            <p:cNvCxnSpPr/>
            <p:nvPr>
              <p:custDataLst>
                <p:tags r:id="rId143"/>
              </p:custDataLst>
            </p:nvPr>
          </p:nvCxnSpPr>
          <p:spPr>
            <a:xfrm>
              <a:off x="10141120" y="3019853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立方体 267"/>
            <p:cNvSpPr/>
            <p:nvPr>
              <p:custDataLst>
                <p:tags r:id="rId144"/>
              </p:custDataLst>
            </p:nvPr>
          </p:nvSpPr>
          <p:spPr>
            <a:xfrm>
              <a:off x="9761549" y="2972390"/>
              <a:ext cx="425874" cy="523643"/>
            </a:xfrm>
            <a:prstGeom prst="cube">
              <a:avLst>
                <a:gd name="adj" fmla="val 33753"/>
              </a:avLst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sp>
          <p:nvSpPr>
            <p:cNvPr id="269" name="立方体 268"/>
            <p:cNvSpPr/>
            <p:nvPr>
              <p:custDataLst>
                <p:tags r:id="rId145"/>
              </p:custDataLst>
            </p:nvPr>
          </p:nvSpPr>
          <p:spPr>
            <a:xfrm>
              <a:off x="9253448" y="3150267"/>
              <a:ext cx="425874" cy="523643"/>
            </a:xfrm>
            <a:prstGeom prst="cube">
              <a:avLst>
                <a:gd name="adj" fmla="val 3375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cxnSp>
          <p:nvCxnSpPr>
            <p:cNvPr id="270" name="直线连接符 32"/>
            <p:cNvCxnSpPr/>
            <p:nvPr>
              <p:custDataLst>
                <p:tags r:id="rId146"/>
              </p:custDataLst>
            </p:nvPr>
          </p:nvCxnSpPr>
          <p:spPr>
            <a:xfrm>
              <a:off x="9347688" y="3199084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33"/>
            <p:cNvCxnSpPr/>
            <p:nvPr>
              <p:custDataLst>
                <p:tags r:id="rId147"/>
              </p:custDataLst>
            </p:nvPr>
          </p:nvCxnSpPr>
          <p:spPr>
            <a:xfrm>
              <a:off x="9300921" y="3243301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34"/>
            <p:cNvCxnSpPr/>
            <p:nvPr>
              <p:custDataLst>
                <p:tags r:id="rId148"/>
              </p:custDataLst>
            </p:nvPr>
          </p:nvCxnSpPr>
          <p:spPr>
            <a:xfrm flipH="1">
              <a:off x="9347421" y="3155403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线连接符 35"/>
            <p:cNvCxnSpPr/>
            <p:nvPr>
              <p:custDataLst>
                <p:tags r:id="rId149"/>
              </p:custDataLst>
            </p:nvPr>
          </p:nvCxnSpPr>
          <p:spPr>
            <a:xfrm flipH="1">
              <a:off x="9439889" y="3155403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线连接符 36"/>
            <p:cNvCxnSpPr/>
            <p:nvPr>
              <p:custDataLst>
                <p:tags r:id="rId150"/>
              </p:custDataLst>
            </p:nvPr>
          </p:nvCxnSpPr>
          <p:spPr>
            <a:xfrm>
              <a:off x="9348063" y="3282058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线连接符 37"/>
            <p:cNvCxnSpPr/>
            <p:nvPr>
              <p:custDataLst>
                <p:tags r:id="rId151"/>
              </p:custDataLst>
            </p:nvPr>
          </p:nvCxnSpPr>
          <p:spPr>
            <a:xfrm>
              <a:off x="9441027" y="3277443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线连接符 38"/>
            <p:cNvCxnSpPr/>
            <p:nvPr>
              <p:custDataLst>
                <p:tags r:id="rId152"/>
              </p:custDataLst>
            </p:nvPr>
          </p:nvCxnSpPr>
          <p:spPr>
            <a:xfrm>
              <a:off x="9582457" y="3238954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线连接符 39"/>
            <p:cNvCxnSpPr/>
            <p:nvPr>
              <p:custDataLst>
                <p:tags r:id="rId153"/>
              </p:custDataLst>
            </p:nvPr>
          </p:nvCxnSpPr>
          <p:spPr>
            <a:xfrm>
              <a:off x="9632027" y="3197525"/>
              <a:ext cx="0" cy="3918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立方体 277"/>
            <p:cNvSpPr/>
            <p:nvPr>
              <p:custDataLst>
                <p:tags r:id="rId154"/>
              </p:custDataLst>
            </p:nvPr>
          </p:nvSpPr>
          <p:spPr>
            <a:xfrm>
              <a:off x="9252749" y="3149499"/>
              <a:ext cx="425874" cy="523643"/>
            </a:xfrm>
            <a:prstGeom prst="cube">
              <a:avLst>
                <a:gd name="adj" fmla="val 33753"/>
              </a:avLst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sp>
          <p:nvSpPr>
            <p:cNvPr id="279" name="立方体 278"/>
            <p:cNvSpPr/>
            <p:nvPr>
              <p:custDataLst>
                <p:tags r:id="rId155"/>
              </p:custDataLst>
            </p:nvPr>
          </p:nvSpPr>
          <p:spPr>
            <a:xfrm>
              <a:off x="9583411" y="3148868"/>
              <a:ext cx="425874" cy="523643"/>
            </a:xfrm>
            <a:prstGeom prst="cube">
              <a:avLst>
                <a:gd name="adj" fmla="val 3375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cxnSp>
          <p:nvCxnSpPr>
            <p:cNvPr id="280" name="直线连接符 42"/>
            <p:cNvCxnSpPr/>
            <p:nvPr>
              <p:custDataLst>
                <p:tags r:id="rId156"/>
              </p:custDataLst>
            </p:nvPr>
          </p:nvCxnSpPr>
          <p:spPr>
            <a:xfrm>
              <a:off x="9678925" y="3199860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线连接符 43"/>
            <p:cNvCxnSpPr/>
            <p:nvPr>
              <p:custDataLst>
                <p:tags r:id="rId157"/>
              </p:custDataLst>
            </p:nvPr>
          </p:nvCxnSpPr>
          <p:spPr>
            <a:xfrm>
              <a:off x="9632158" y="3244077"/>
              <a:ext cx="28344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线连接符 44"/>
            <p:cNvCxnSpPr/>
            <p:nvPr>
              <p:custDataLst>
                <p:tags r:id="rId158"/>
              </p:custDataLst>
            </p:nvPr>
          </p:nvCxnSpPr>
          <p:spPr>
            <a:xfrm flipH="1">
              <a:off x="9678659" y="3156178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线连接符 45"/>
            <p:cNvCxnSpPr/>
            <p:nvPr>
              <p:custDataLst>
                <p:tags r:id="rId159"/>
              </p:custDataLst>
            </p:nvPr>
          </p:nvCxnSpPr>
          <p:spPr>
            <a:xfrm flipH="1">
              <a:off x="9771127" y="3156178"/>
              <a:ext cx="138702" cy="1263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线连接符 46"/>
            <p:cNvCxnSpPr/>
            <p:nvPr>
              <p:custDataLst>
                <p:tags r:id="rId160"/>
              </p:custDataLst>
            </p:nvPr>
          </p:nvCxnSpPr>
          <p:spPr>
            <a:xfrm>
              <a:off x="9681475" y="3280660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线连接符 47"/>
            <p:cNvCxnSpPr/>
            <p:nvPr>
              <p:custDataLst>
                <p:tags r:id="rId161"/>
              </p:custDataLst>
            </p:nvPr>
          </p:nvCxnSpPr>
          <p:spPr>
            <a:xfrm>
              <a:off x="9774438" y="3276045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线连接符 48"/>
            <p:cNvCxnSpPr/>
            <p:nvPr>
              <p:custDataLst>
                <p:tags r:id="rId162"/>
              </p:custDataLst>
            </p:nvPr>
          </p:nvCxnSpPr>
          <p:spPr>
            <a:xfrm>
              <a:off x="9915868" y="3237555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线连接符 49"/>
            <p:cNvCxnSpPr/>
            <p:nvPr>
              <p:custDataLst>
                <p:tags r:id="rId163"/>
              </p:custDataLst>
            </p:nvPr>
          </p:nvCxnSpPr>
          <p:spPr>
            <a:xfrm>
              <a:off x="9965438" y="3196126"/>
              <a:ext cx="0" cy="3918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立方体 287"/>
            <p:cNvSpPr/>
            <p:nvPr>
              <p:custDataLst>
                <p:tags r:id="rId164"/>
              </p:custDataLst>
            </p:nvPr>
          </p:nvSpPr>
          <p:spPr>
            <a:xfrm>
              <a:off x="9582153" y="3148868"/>
              <a:ext cx="425874" cy="523643"/>
            </a:xfrm>
            <a:prstGeom prst="cube">
              <a:avLst>
                <a:gd name="adj" fmla="val 33753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sp>
          <p:nvSpPr>
            <p:cNvPr id="289" name="立方体 288"/>
            <p:cNvSpPr/>
            <p:nvPr>
              <p:custDataLst>
                <p:tags r:id="rId165"/>
              </p:custDataLst>
            </p:nvPr>
          </p:nvSpPr>
          <p:spPr>
            <a:xfrm>
              <a:off x="9519281" y="3874886"/>
              <a:ext cx="202871" cy="523643"/>
            </a:xfrm>
            <a:prstGeom prst="cube">
              <a:avLst>
                <a:gd name="adj" fmla="val 3011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sp>
          <p:nvSpPr>
            <p:cNvPr id="290" name="立方体 289"/>
            <p:cNvSpPr/>
            <p:nvPr>
              <p:custDataLst>
                <p:tags r:id="rId166"/>
              </p:custDataLst>
            </p:nvPr>
          </p:nvSpPr>
          <p:spPr>
            <a:xfrm>
              <a:off x="9702402" y="3874886"/>
              <a:ext cx="202871" cy="523643"/>
            </a:xfrm>
            <a:prstGeom prst="cube">
              <a:avLst>
                <a:gd name="adj" fmla="val 3011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sp>
          <p:nvSpPr>
            <p:cNvPr id="291" name="立方体 290"/>
            <p:cNvSpPr/>
            <p:nvPr>
              <p:custDataLst>
                <p:tags r:id="rId167"/>
              </p:custDataLst>
            </p:nvPr>
          </p:nvSpPr>
          <p:spPr>
            <a:xfrm>
              <a:off x="9421688" y="3963573"/>
              <a:ext cx="202871" cy="523643"/>
            </a:xfrm>
            <a:prstGeom prst="cube">
              <a:avLst>
                <a:gd name="adj" fmla="val 3011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sp>
          <p:nvSpPr>
            <p:cNvPr id="292" name="立方体 291"/>
            <p:cNvSpPr/>
            <p:nvPr>
              <p:custDataLst>
                <p:tags r:id="rId168"/>
              </p:custDataLst>
            </p:nvPr>
          </p:nvSpPr>
          <p:spPr>
            <a:xfrm>
              <a:off x="9603451" y="3963736"/>
              <a:ext cx="202871" cy="523643"/>
            </a:xfrm>
            <a:prstGeom prst="cube">
              <a:avLst>
                <a:gd name="adj" fmla="val 3011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cxnSp>
          <p:nvCxnSpPr>
            <p:cNvPr id="293" name="直线连接符 55"/>
            <p:cNvCxnSpPr/>
            <p:nvPr>
              <p:custDataLst>
                <p:tags r:id="rId169"/>
              </p:custDataLst>
            </p:nvPr>
          </p:nvCxnSpPr>
          <p:spPr>
            <a:xfrm>
              <a:off x="9574539" y="2525210"/>
              <a:ext cx="7356" cy="76148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线连接符 56"/>
            <p:cNvCxnSpPr/>
            <p:nvPr>
              <p:custDataLst>
                <p:tags r:id="rId170"/>
              </p:custDataLst>
            </p:nvPr>
          </p:nvCxnSpPr>
          <p:spPr>
            <a:xfrm flipH="1">
              <a:off x="9729465" y="2290438"/>
              <a:ext cx="72176" cy="86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立方体 294"/>
            <p:cNvSpPr/>
            <p:nvPr>
              <p:custDataLst>
                <p:tags r:id="rId171"/>
              </p:custDataLst>
            </p:nvPr>
          </p:nvSpPr>
          <p:spPr>
            <a:xfrm>
              <a:off x="9570671" y="2294319"/>
              <a:ext cx="710658" cy="523643"/>
            </a:xfrm>
            <a:prstGeom prst="cube">
              <a:avLst>
                <a:gd name="adj" fmla="val 4357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cxnSp>
          <p:nvCxnSpPr>
            <p:cNvPr id="296" name="直线连接符 65"/>
            <p:cNvCxnSpPr/>
            <p:nvPr>
              <p:custDataLst>
                <p:tags r:id="rId172"/>
              </p:custDataLst>
            </p:nvPr>
          </p:nvCxnSpPr>
          <p:spPr>
            <a:xfrm flipH="1">
              <a:off x="9664542" y="2294319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66"/>
            <p:cNvCxnSpPr/>
            <p:nvPr>
              <p:custDataLst>
                <p:tags r:id="rId173"/>
              </p:custDataLst>
            </p:nvPr>
          </p:nvCxnSpPr>
          <p:spPr>
            <a:xfrm flipH="1">
              <a:off x="9761877" y="2294319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67"/>
            <p:cNvCxnSpPr/>
            <p:nvPr>
              <p:custDataLst>
                <p:tags r:id="rId174"/>
              </p:custDataLst>
            </p:nvPr>
          </p:nvCxnSpPr>
          <p:spPr>
            <a:xfrm flipH="1">
              <a:off x="9859211" y="2294319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68"/>
            <p:cNvCxnSpPr/>
            <p:nvPr>
              <p:custDataLst>
                <p:tags r:id="rId175"/>
              </p:custDataLst>
            </p:nvPr>
          </p:nvCxnSpPr>
          <p:spPr>
            <a:xfrm flipH="1">
              <a:off x="9956546" y="2294319"/>
              <a:ext cx="223983" cy="22608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69"/>
            <p:cNvCxnSpPr/>
            <p:nvPr>
              <p:custDataLst>
                <p:tags r:id="rId176"/>
              </p:custDataLst>
            </p:nvPr>
          </p:nvCxnSpPr>
          <p:spPr>
            <a:xfrm flipH="1">
              <a:off x="9737578" y="2345136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70"/>
            <p:cNvCxnSpPr/>
            <p:nvPr>
              <p:custDataLst>
                <p:tags r:id="rId177"/>
              </p:custDataLst>
            </p:nvPr>
          </p:nvCxnSpPr>
          <p:spPr>
            <a:xfrm flipH="1">
              <a:off x="9690681" y="2387377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71"/>
            <p:cNvCxnSpPr/>
            <p:nvPr>
              <p:custDataLst>
                <p:tags r:id="rId178"/>
              </p:custDataLst>
            </p:nvPr>
          </p:nvCxnSpPr>
          <p:spPr>
            <a:xfrm flipH="1">
              <a:off x="9648645" y="2431721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72"/>
            <p:cNvCxnSpPr/>
            <p:nvPr>
              <p:custDataLst>
                <p:tags r:id="rId179"/>
              </p:custDataLst>
            </p:nvPr>
          </p:nvCxnSpPr>
          <p:spPr>
            <a:xfrm flipH="1">
              <a:off x="9606612" y="2476065"/>
              <a:ext cx="48667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73"/>
            <p:cNvCxnSpPr/>
            <p:nvPr>
              <p:custDataLst>
                <p:tags r:id="rId180"/>
              </p:custDataLst>
            </p:nvPr>
          </p:nvCxnSpPr>
          <p:spPr>
            <a:xfrm>
              <a:off x="9664542" y="2520408"/>
              <a:ext cx="0" cy="29755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74"/>
            <p:cNvCxnSpPr/>
            <p:nvPr>
              <p:custDataLst>
                <p:tags r:id="rId181"/>
              </p:custDataLst>
            </p:nvPr>
          </p:nvCxnSpPr>
          <p:spPr>
            <a:xfrm>
              <a:off x="10092546" y="2476065"/>
              <a:ext cx="741" cy="28948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75"/>
            <p:cNvCxnSpPr/>
            <p:nvPr>
              <p:custDataLst>
                <p:tags r:id="rId182"/>
              </p:custDataLst>
            </p:nvPr>
          </p:nvCxnSpPr>
          <p:spPr>
            <a:xfrm>
              <a:off x="10135320" y="2431721"/>
              <a:ext cx="0" cy="28521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76"/>
            <p:cNvCxnSpPr/>
            <p:nvPr>
              <p:custDataLst>
                <p:tags r:id="rId183"/>
              </p:custDataLst>
            </p:nvPr>
          </p:nvCxnSpPr>
          <p:spPr>
            <a:xfrm>
              <a:off x="10177356" y="2387377"/>
              <a:ext cx="0" cy="30155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77"/>
            <p:cNvCxnSpPr/>
            <p:nvPr>
              <p:custDataLst>
                <p:tags r:id="rId184"/>
              </p:custDataLst>
            </p:nvPr>
          </p:nvCxnSpPr>
          <p:spPr>
            <a:xfrm>
              <a:off x="10224044" y="2345136"/>
              <a:ext cx="209" cy="29935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78"/>
            <p:cNvCxnSpPr/>
            <p:nvPr>
              <p:custDataLst>
                <p:tags r:id="rId185"/>
              </p:custDataLst>
            </p:nvPr>
          </p:nvCxnSpPr>
          <p:spPr>
            <a:xfrm>
              <a:off x="9765782" y="2516053"/>
              <a:ext cx="0" cy="29755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79"/>
            <p:cNvCxnSpPr/>
            <p:nvPr>
              <p:custDataLst>
                <p:tags r:id="rId186"/>
              </p:custDataLst>
            </p:nvPr>
          </p:nvCxnSpPr>
          <p:spPr>
            <a:xfrm>
              <a:off x="9860148" y="2516053"/>
              <a:ext cx="0" cy="29755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线连接符 80"/>
            <p:cNvCxnSpPr/>
            <p:nvPr>
              <p:custDataLst>
                <p:tags r:id="rId187"/>
              </p:custDataLst>
            </p:nvPr>
          </p:nvCxnSpPr>
          <p:spPr>
            <a:xfrm>
              <a:off x="9958060" y="2523528"/>
              <a:ext cx="0" cy="29755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立方体 311"/>
            <p:cNvSpPr/>
            <p:nvPr>
              <p:custDataLst>
                <p:tags r:id="rId188"/>
              </p:custDataLst>
            </p:nvPr>
          </p:nvSpPr>
          <p:spPr>
            <a:xfrm>
              <a:off x="9570671" y="2294319"/>
              <a:ext cx="710658" cy="523643"/>
            </a:xfrm>
            <a:prstGeom prst="cube">
              <a:avLst>
                <a:gd name="adj" fmla="val 43571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1350"/>
            </a:p>
          </p:txBody>
        </p:sp>
        <p:cxnSp>
          <p:nvCxnSpPr>
            <p:cNvPr id="313" name="直线连接符 58"/>
            <p:cNvCxnSpPr/>
            <p:nvPr>
              <p:custDataLst>
                <p:tags r:id="rId189"/>
              </p:custDataLst>
            </p:nvPr>
          </p:nvCxnSpPr>
          <p:spPr>
            <a:xfrm flipH="1">
              <a:off x="9863653" y="2812046"/>
              <a:ext cx="185843" cy="47948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线连接符 59"/>
            <p:cNvCxnSpPr/>
            <p:nvPr>
              <p:custDataLst>
                <p:tags r:id="rId190"/>
              </p:custDataLst>
            </p:nvPr>
          </p:nvCxnSpPr>
          <p:spPr>
            <a:xfrm flipH="1">
              <a:off x="10007738" y="2584059"/>
              <a:ext cx="280087" cy="56480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60"/>
            <p:cNvCxnSpPr/>
            <p:nvPr>
              <p:custDataLst>
                <p:tags r:id="rId191"/>
              </p:custDataLst>
            </p:nvPr>
          </p:nvCxnSpPr>
          <p:spPr>
            <a:xfrm>
              <a:off x="9586147" y="3664879"/>
              <a:ext cx="19676" cy="37250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线连接符 61"/>
            <p:cNvCxnSpPr/>
            <p:nvPr>
              <p:custDataLst>
                <p:tags r:id="rId192"/>
              </p:custDataLst>
            </p:nvPr>
          </p:nvCxnSpPr>
          <p:spPr>
            <a:xfrm flipH="1">
              <a:off x="9740894" y="3664879"/>
              <a:ext cx="126448" cy="37250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线连接符 62"/>
            <p:cNvCxnSpPr/>
            <p:nvPr>
              <p:custDataLst>
                <p:tags r:id="rId193"/>
              </p:custDataLst>
            </p:nvPr>
          </p:nvCxnSpPr>
          <p:spPr>
            <a:xfrm flipH="1">
              <a:off x="9803837" y="3529941"/>
              <a:ext cx="202292" cy="43363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线连接符 63"/>
            <p:cNvCxnSpPr/>
            <p:nvPr>
              <p:custDataLst>
                <p:tags r:id="rId194"/>
              </p:custDataLst>
            </p:nvPr>
          </p:nvCxnSpPr>
          <p:spPr>
            <a:xfrm flipH="1">
              <a:off x="9675820" y="3675122"/>
              <a:ext cx="15322" cy="28705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9" name="直线箭头连接符 208"/>
          <p:cNvCxnSpPr/>
          <p:nvPr>
            <p:custDataLst>
              <p:tags r:id="rId195"/>
            </p:custDataLst>
          </p:nvPr>
        </p:nvCxnSpPr>
        <p:spPr>
          <a:xfrm>
            <a:off x="5665917" y="3481110"/>
            <a:ext cx="336389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组合 346"/>
          <p:cNvGrpSpPr/>
          <p:nvPr/>
        </p:nvGrpSpPr>
        <p:grpSpPr>
          <a:xfrm>
            <a:off x="8284100" y="1308481"/>
            <a:ext cx="812328" cy="823946"/>
            <a:chOff x="4823848" y="4751248"/>
            <a:chExt cx="1083104" cy="1098595"/>
          </a:xfrm>
        </p:grpSpPr>
        <p:grpSp>
          <p:nvGrpSpPr>
            <p:cNvPr id="348" name="组合 347"/>
            <p:cNvGrpSpPr/>
            <p:nvPr/>
          </p:nvGrpSpPr>
          <p:grpSpPr>
            <a:xfrm>
              <a:off x="4823848" y="4751248"/>
              <a:ext cx="867976" cy="876847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9" name="矩形 348"/>
              <p:cNvSpPr/>
              <p:nvPr>
                <p:custDataLst>
                  <p:tags r:id="rId196"/>
                </p:custDataLst>
              </p:nvPr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350"/>
              </a:p>
            </p:txBody>
          </p:sp>
          <p:cxnSp>
            <p:nvCxnSpPr>
              <p:cNvPr id="350" name="直线连接符 195"/>
              <p:cNvCxnSpPr/>
              <p:nvPr>
                <p:custDataLst>
                  <p:tags r:id="rId197"/>
                </p:custDataLst>
              </p:nvPr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1" name="直线连接符 196"/>
              <p:cNvCxnSpPr/>
              <p:nvPr>
                <p:custDataLst>
                  <p:tags r:id="rId198"/>
                </p:custDataLst>
              </p:nvPr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2" name="直线连接符 197"/>
              <p:cNvCxnSpPr/>
              <p:nvPr>
                <p:custDataLst>
                  <p:tags r:id="rId199"/>
                </p:custDataLst>
              </p:nvPr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3" name="直线连接符 198"/>
              <p:cNvCxnSpPr/>
              <p:nvPr>
                <p:custDataLst>
                  <p:tags r:id="rId200"/>
                </p:custDataLst>
              </p:nvPr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4" name="直线连接符 199"/>
              <p:cNvCxnSpPr/>
              <p:nvPr>
                <p:custDataLst>
                  <p:tags r:id="rId201"/>
                </p:custDataLst>
              </p:nvPr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5" name="直线连接符 200"/>
              <p:cNvCxnSpPr/>
              <p:nvPr>
                <p:custDataLst>
                  <p:tags r:id="rId202"/>
                </p:custDataLst>
              </p:nvPr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56" name="组合 355"/>
            <p:cNvGrpSpPr/>
            <p:nvPr/>
          </p:nvGrpSpPr>
          <p:grpSpPr>
            <a:xfrm>
              <a:off x="4915303" y="4849036"/>
              <a:ext cx="867976" cy="876847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7" name="矩形 356"/>
              <p:cNvSpPr/>
              <p:nvPr>
                <p:custDataLst>
                  <p:tags r:id="rId203"/>
                </p:custDataLst>
              </p:nvPr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350"/>
              </a:p>
            </p:txBody>
          </p:sp>
          <p:cxnSp>
            <p:nvCxnSpPr>
              <p:cNvPr id="358" name="直线连接符 195"/>
              <p:cNvCxnSpPr/>
              <p:nvPr>
                <p:custDataLst>
                  <p:tags r:id="rId204"/>
                </p:custDataLst>
              </p:nvPr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9" name="直线连接符 196"/>
              <p:cNvCxnSpPr/>
              <p:nvPr>
                <p:custDataLst>
                  <p:tags r:id="rId205"/>
                </p:custDataLst>
              </p:nvPr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0" name="直线连接符 197"/>
              <p:cNvCxnSpPr/>
              <p:nvPr>
                <p:custDataLst>
                  <p:tags r:id="rId206"/>
                </p:custDataLst>
              </p:nvPr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1" name="直线连接符 198"/>
              <p:cNvCxnSpPr/>
              <p:nvPr>
                <p:custDataLst>
                  <p:tags r:id="rId207"/>
                </p:custDataLst>
              </p:nvPr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2" name="直线连接符 199"/>
              <p:cNvCxnSpPr/>
              <p:nvPr>
                <p:custDataLst>
                  <p:tags r:id="rId208"/>
                </p:custDataLst>
              </p:nvPr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3" name="直线连接符 200"/>
              <p:cNvCxnSpPr/>
              <p:nvPr>
                <p:custDataLst>
                  <p:tags r:id="rId209"/>
                </p:custDataLst>
              </p:nvPr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64" name="组合 363"/>
            <p:cNvGrpSpPr/>
            <p:nvPr/>
          </p:nvGrpSpPr>
          <p:grpSpPr>
            <a:xfrm>
              <a:off x="5038976" y="4972996"/>
              <a:ext cx="867976" cy="876847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5" name="矩形 364"/>
              <p:cNvSpPr/>
              <p:nvPr>
                <p:custDataLst>
                  <p:tags r:id="rId210"/>
                </p:custDataLst>
              </p:nvPr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350"/>
              </a:p>
            </p:txBody>
          </p:sp>
          <p:cxnSp>
            <p:nvCxnSpPr>
              <p:cNvPr id="366" name="直线连接符 195"/>
              <p:cNvCxnSpPr/>
              <p:nvPr>
                <p:custDataLst>
                  <p:tags r:id="rId211"/>
                </p:custDataLst>
              </p:nvPr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7" name="直线连接符 196"/>
              <p:cNvCxnSpPr/>
              <p:nvPr>
                <p:custDataLst>
                  <p:tags r:id="rId212"/>
                </p:custDataLst>
              </p:nvPr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8" name="直线连接符 197"/>
              <p:cNvCxnSpPr/>
              <p:nvPr>
                <p:custDataLst>
                  <p:tags r:id="rId213"/>
                </p:custDataLst>
              </p:nvPr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9" name="直线连接符 198"/>
              <p:cNvCxnSpPr/>
              <p:nvPr>
                <p:custDataLst>
                  <p:tags r:id="rId214"/>
                </p:custDataLst>
              </p:nvPr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0" name="直线连接符 199"/>
              <p:cNvCxnSpPr/>
              <p:nvPr>
                <p:custDataLst>
                  <p:tags r:id="rId215"/>
                </p:custDataLst>
              </p:nvPr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1" name="直线连接符 200"/>
              <p:cNvCxnSpPr/>
              <p:nvPr>
                <p:custDataLst>
                  <p:tags r:id="rId216"/>
                </p:custDataLst>
              </p:nvPr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文本框 391"/>
              <p:cNvSpPr txBox="1"/>
              <p:nvPr>
                <p:custDataLst>
                  <p:tags r:id="rId217"/>
                </p:custDataLst>
              </p:nvPr>
            </p:nvSpPr>
            <p:spPr>
              <a:xfrm>
                <a:off x="4116705" y="2312035"/>
                <a:ext cx="574040" cy="34925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zh-CN" altLang="en-US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  <m:t>𝑻</m:t>
                          </m:r>
                        </m:e>
                        <m:sub>
                          <m:r>
                            <a:rPr lang="zh-CN" altLang="en-US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  <m:t>𝒋</m:t>
                          </m:r>
                        </m:sub>
                        <m:sup>
                          <m:r>
                            <a:rPr lang="zh-CN" altLang="en-US" sz="1600" b="1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zh-CN" altLang="en-US" sz="1600" b="1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92" name="文本框 39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8"/>
                </p:custDataLst>
              </p:nvPr>
            </p:nvSpPr>
            <p:spPr>
              <a:xfrm>
                <a:off x="4116705" y="2312035"/>
                <a:ext cx="574040" cy="349250"/>
              </a:xfrm>
              <a:prstGeom prst="rect">
                <a:avLst/>
              </a:prstGeom>
              <a:blipFill rotWithShape="1">
                <a:blip r:embed="rId219"/>
                <a:stretch>
                  <a:fillRect b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3" name="文本框 392"/>
              <p:cNvSpPr txBox="1"/>
              <p:nvPr>
                <p:custDataLst>
                  <p:tags r:id="rId220"/>
                </p:custDataLst>
              </p:nvPr>
            </p:nvSpPr>
            <p:spPr>
              <a:xfrm>
                <a:off x="3907790" y="3631565"/>
                <a:ext cx="640715" cy="371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zh-CN" altLang="en-US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  <m:t>𝑻</m:t>
                          </m:r>
                        </m:e>
                        <m:sub>
                          <m:r>
                            <a:rPr lang="zh-CN" altLang="en-US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16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altLang="zh-CN" sz="1600" b="1" i="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93" name="文本框 39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1"/>
                </p:custDataLst>
              </p:nvPr>
            </p:nvSpPr>
            <p:spPr>
              <a:xfrm>
                <a:off x="3907790" y="3631565"/>
                <a:ext cx="640715" cy="371475"/>
              </a:xfrm>
              <a:prstGeom prst="rect">
                <a:avLst/>
              </a:prstGeom>
              <a:blipFill rotWithShape="1">
                <a:blip r:embed="rId2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文本框 393"/>
              <p:cNvSpPr txBox="1"/>
              <p:nvPr>
                <p:custDataLst>
                  <p:tags r:id="rId223"/>
                </p:custDataLst>
              </p:nvPr>
            </p:nvSpPr>
            <p:spPr>
              <a:xfrm>
                <a:off x="3849370" y="4857115"/>
                <a:ext cx="505460" cy="33528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zh-CN" altLang="en-US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  <m:t>𝑻</m:t>
                          </m:r>
                        </m:e>
                        <m:sub>
                          <m:r>
                            <a:rPr lang="zh-CN" altLang="en-US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16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altLang="zh-CN" sz="1600" b="1" i="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94" name="文本框 39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4"/>
                </p:custDataLst>
              </p:nvPr>
            </p:nvSpPr>
            <p:spPr>
              <a:xfrm>
                <a:off x="3849370" y="4857115"/>
                <a:ext cx="505460" cy="335280"/>
              </a:xfrm>
              <a:prstGeom prst="rect">
                <a:avLst/>
              </a:prstGeom>
              <a:blipFill rotWithShape="1">
                <a:blip r:embed="rId225"/>
                <a:stretch>
                  <a:fillRect b="-5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5" name="文本框 394"/>
              <p:cNvSpPr txBox="1"/>
              <p:nvPr>
                <p:custDataLst>
                  <p:tags r:id="rId226"/>
                </p:custDataLst>
              </p:nvPr>
            </p:nvSpPr>
            <p:spPr>
              <a:xfrm>
                <a:off x="6029917" y="5807420"/>
                <a:ext cx="375148" cy="37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zh-CN" altLang="en-US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𝑻</m:t>
                          </m:r>
                        </m:e>
                        <m:sub>
                          <m:r>
                            <a:rPr lang="zh-CN" altLang="en-US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1600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𝐜𝐚𝐭</m:t>
                          </m:r>
                        </m:sup>
                      </m:sSubSup>
                    </m:oMath>
                  </m:oMathPara>
                </a14:m>
                <a:endParaRPr lang="en-US" altLang="zh-CN" sz="16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mc:Choice>
        <mc:Fallback>
          <p:sp>
            <p:nvSpPr>
              <p:cNvPr id="395" name="文本框 39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7"/>
                </p:custDataLst>
              </p:nvPr>
            </p:nvSpPr>
            <p:spPr>
              <a:xfrm>
                <a:off x="6029917" y="5807420"/>
                <a:ext cx="375148" cy="370840"/>
              </a:xfrm>
              <a:prstGeom prst="rect">
                <a:avLst/>
              </a:prstGeom>
              <a:blipFill rotWithShape="1">
                <a:blip r:embed="rId228"/>
                <a:stretch>
                  <a:fillRect l="-158" t="-93" r="-18667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文本框 395"/>
              <p:cNvSpPr txBox="1"/>
              <p:nvPr>
                <p:custDataLst>
                  <p:tags r:id="rId229"/>
                </p:custDataLst>
              </p:nvPr>
            </p:nvSpPr>
            <p:spPr>
              <a:xfrm>
                <a:off x="7653118" y="5807460"/>
                <a:ext cx="375148" cy="372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zh-CN" altLang="en-US" sz="16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>
                                    <a:outerShdw blurRad="50800" dist="381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>
                                    <a:outerShdw blurRad="50800" dist="381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charset="0"/>
                            </a:rPr>
                            <m:t>𝒄𝒂𝒕</m:t>
                          </m:r>
                        </m:sup>
                      </m:sSubSup>
                    </m:oMath>
                  </m:oMathPara>
                </a14:m>
                <a:endParaRPr lang="en-US" altLang="zh-CN" sz="1600" b="1" i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charset="0"/>
                </a:endParaRPr>
              </a:p>
            </p:txBody>
          </p:sp>
        </mc:Choice>
        <mc:Fallback>
          <p:sp>
            <p:nvSpPr>
              <p:cNvPr id="396" name="文本框 39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0"/>
                </p:custDataLst>
              </p:nvPr>
            </p:nvSpPr>
            <p:spPr>
              <a:xfrm>
                <a:off x="7653118" y="5807460"/>
                <a:ext cx="375148" cy="372745"/>
              </a:xfrm>
              <a:prstGeom prst="rect">
                <a:avLst/>
              </a:prstGeom>
              <a:blipFill rotWithShape="1">
                <a:blip r:embed="rId231"/>
                <a:stretch>
                  <a:fillRect l="-26" t="-103" r="-23369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1" name="直线箭头连接符 450"/>
          <p:cNvCxnSpPr/>
          <p:nvPr>
            <p:custDataLst>
              <p:tags r:id="rId232"/>
            </p:custDataLst>
          </p:nvPr>
        </p:nvCxnSpPr>
        <p:spPr>
          <a:xfrm>
            <a:off x="5693361" y="1717866"/>
            <a:ext cx="336389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线箭头连接符 451"/>
          <p:cNvCxnSpPr/>
          <p:nvPr>
            <p:custDataLst>
              <p:tags r:id="rId233"/>
            </p:custDataLst>
          </p:nvPr>
        </p:nvCxnSpPr>
        <p:spPr>
          <a:xfrm>
            <a:off x="5656051" y="5006030"/>
            <a:ext cx="336389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线箭头连接符 452"/>
          <p:cNvCxnSpPr/>
          <p:nvPr>
            <p:custDataLst>
              <p:tags r:id="rId234"/>
            </p:custDataLst>
          </p:nvPr>
        </p:nvCxnSpPr>
        <p:spPr>
          <a:xfrm>
            <a:off x="7947396" y="1708080"/>
            <a:ext cx="336389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箭头连接符 454"/>
          <p:cNvCxnSpPr/>
          <p:nvPr>
            <p:custDataLst>
              <p:tags r:id="rId235"/>
            </p:custDataLst>
          </p:nvPr>
        </p:nvCxnSpPr>
        <p:spPr>
          <a:xfrm>
            <a:off x="7947396" y="3480982"/>
            <a:ext cx="336389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接箭头连接符 468"/>
          <p:cNvCxnSpPr/>
          <p:nvPr>
            <p:custDataLst>
              <p:tags r:id="rId236"/>
            </p:custDataLst>
          </p:nvPr>
        </p:nvCxnSpPr>
        <p:spPr>
          <a:xfrm flipV="1">
            <a:off x="2525395" y="1779905"/>
            <a:ext cx="346075" cy="63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0" name="直接箭头连接符 469"/>
          <p:cNvCxnSpPr/>
          <p:nvPr>
            <p:custDataLst>
              <p:tags r:id="rId237"/>
            </p:custDataLst>
          </p:nvPr>
        </p:nvCxnSpPr>
        <p:spPr>
          <a:xfrm flipV="1">
            <a:off x="2525395" y="3373755"/>
            <a:ext cx="361950" cy="19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1" name="直接箭头连接符 470"/>
          <p:cNvCxnSpPr/>
          <p:nvPr>
            <p:custDataLst>
              <p:tags r:id="rId238"/>
            </p:custDataLst>
          </p:nvPr>
        </p:nvCxnSpPr>
        <p:spPr>
          <a:xfrm flipV="1">
            <a:off x="2525395" y="4971415"/>
            <a:ext cx="346075" cy="952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立方体 32"/>
          <p:cNvSpPr/>
          <p:nvPr>
            <p:custDataLst>
              <p:tags r:id="rId239"/>
            </p:custDataLst>
          </p:nvPr>
        </p:nvSpPr>
        <p:spPr>
          <a:xfrm>
            <a:off x="1951772" y="1259092"/>
            <a:ext cx="372983" cy="1019236"/>
          </a:xfrm>
          <a:prstGeom prst="cube">
            <a:avLst>
              <a:gd name="adj" fmla="val 92275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立方体 36"/>
          <p:cNvSpPr/>
          <p:nvPr>
            <p:custDataLst>
              <p:tags r:id="rId240"/>
            </p:custDataLst>
          </p:nvPr>
        </p:nvSpPr>
        <p:spPr>
          <a:xfrm>
            <a:off x="2069583" y="1259092"/>
            <a:ext cx="372983" cy="1019236"/>
          </a:xfrm>
          <a:prstGeom prst="cube">
            <a:avLst>
              <a:gd name="adj" fmla="val 92275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立方体 1"/>
          <p:cNvSpPr/>
          <p:nvPr>
            <p:custDataLst>
              <p:tags r:id="rId241"/>
            </p:custDataLst>
          </p:nvPr>
        </p:nvSpPr>
        <p:spPr>
          <a:xfrm>
            <a:off x="1961297" y="2829447"/>
            <a:ext cx="372983" cy="1019236"/>
          </a:xfrm>
          <a:prstGeom prst="cube">
            <a:avLst>
              <a:gd name="adj" fmla="val 92275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立方体 3"/>
          <p:cNvSpPr/>
          <p:nvPr>
            <p:custDataLst>
              <p:tags r:id="rId242"/>
            </p:custDataLst>
          </p:nvPr>
        </p:nvSpPr>
        <p:spPr>
          <a:xfrm>
            <a:off x="2079108" y="2829447"/>
            <a:ext cx="372983" cy="1019236"/>
          </a:xfrm>
          <a:prstGeom prst="cube">
            <a:avLst>
              <a:gd name="adj" fmla="val 92275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立方体 4"/>
          <p:cNvSpPr/>
          <p:nvPr>
            <p:custDataLst>
              <p:tags r:id="rId243"/>
            </p:custDataLst>
          </p:nvPr>
        </p:nvSpPr>
        <p:spPr>
          <a:xfrm>
            <a:off x="1951772" y="4486797"/>
            <a:ext cx="372983" cy="1019236"/>
          </a:xfrm>
          <a:prstGeom prst="cube">
            <a:avLst>
              <a:gd name="adj" fmla="val 92275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立方体 5"/>
          <p:cNvSpPr/>
          <p:nvPr>
            <p:custDataLst>
              <p:tags r:id="rId244"/>
            </p:custDataLst>
          </p:nvPr>
        </p:nvSpPr>
        <p:spPr>
          <a:xfrm>
            <a:off x="2069583" y="4486797"/>
            <a:ext cx="372983" cy="1019236"/>
          </a:xfrm>
          <a:prstGeom prst="cube">
            <a:avLst>
              <a:gd name="adj" fmla="val 92275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081395" y="2956560"/>
            <a:ext cx="213995" cy="1684020"/>
            <a:chOff x="5736800" y="3865093"/>
            <a:chExt cx="193485" cy="1547882"/>
          </a:xfrm>
          <a:solidFill>
            <a:srgbClr val="E2FFF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2" name="组合 21"/>
            <p:cNvGrpSpPr/>
            <p:nvPr/>
          </p:nvGrpSpPr>
          <p:grpSpPr>
            <a:xfrm>
              <a:off x="5736800" y="3865093"/>
              <a:ext cx="193485" cy="773941"/>
              <a:chOff x="5589466" y="4970409"/>
              <a:chExt cx="232012" cy="928048"/>
            </a:xfrm>
            <a:grpFill/>
          </p:grpSpPr>
          <p:sp>
            <p:nvSpPr>
              <p:cNvPr id="23" name="矩形 22"/>
              <p:cNvSpPr/>
              <p:nvPr>
                <p:custDataLst>
                  <p:tags r:id="rId245"/>
                </p:custDataLst>
              </p:nvPr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24" name="矩形 23"/>
              <p:cNvSpPr/>
              <p:nvPr>
                <p:custDataLst>
                  <p:tags r:id="rId246"/>
                </p:custDataLst>
              </p:nvPr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27" name="矩形 26"/>
              <p:cNvSpPr/>
              <p:nvPr>
                <p:custDataLst>
                  <p:tags r:id="rId247"/>
                </p:custDataLst>
              </p:nvPr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32" name="矩形 31"/>
              <p:cNvSpPr/>
              <p:nvPr>
                <p:custDataLst>
                  <p:tags r:id="rId248"/>
                </p:custDataLst>
              </p:nvPr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736800" y="4639034"/>
              <a:ext cx="193485" cy="773941"/>
              <a:chOff x="5589466" y="4970409"/>
              <a:chExt cx="232012" cy="928048"/>
            </a:xfrm>
            <a:grpFill/>
          </p:grpSpPr>
          <p:sp>
            <p:nvSpPr>
              <p:cNvPr id="35" name="矩形 34"/>
              <p:cNvSpPr/>
              <p:nvPr>
                <p:custDataLst>
                  <p:tags r:id="rId249"/>
                </p:custDataLst>
              </p:nvPr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36" name="矩形 35"/>
              <p:cNvSpPr/>
              <p:nvPr>
                <p:custDataLst>
                  <p:tags r:id="rId250"/>
                </p:custDataLst>
              </p:nvPr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38" name="矩形 37"/>
              <p:cNvSpPr/>
              <p:nvPr>
                <p:custDataLst>
                  <p:tags r:id="rId251"/>
                </p:custDataLst>
              </p:nvPr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39" name="矩形 38"/>
              <p:cNvSpPr/>
              <p:nvPr>
                <p:custDataLst>
                  <p:tags r:id="rId252"/>
                </p:custDataLst>
              </p:nvPr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7724140" y="2928620"/>
            <a:ext cx="221615" cy="1684655"/>
            <a:chOff x="5736800" y="3865093"/>
            <a:chExt cx="193485" cy="1547882"/>
          </a:xfrm>
          <a:solidFill>
            <a:srgbClr val="BDF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2" name="组合 41"/>
            <p:cNvGrpSpPr/>
            <p:nvPr/>
          </p:nvGrpSpPr>
          <p:grpSpPr>
            <a:xfrm>
              <a:off x="5736800" y="3865093"/>
              <a:ext cx="193485" cy="773941"/>
              <a:chOff x="5589466" y="4970409"/>
              <a:chExt cx="232012" cy="928048"/>
            </a:xfrm>
            <a:grpFill/>
          </p:grpSpPr>
          <p:sp>
            <p:nvSpPr>
              <p:cNvPr id="43" name="矩形 42"/>
              <p:cNvSpPr/>
              <p:nvPr>
                <p:custDataLst>
                  <p:tags r:id="rId253"/>
                </p:custDataLst>
              </p:nvPr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44" name="矩形 43"/>
              <p:cNvSpPr/>
              <p:nvPr>
                <p:custDataLst>
                  <p:tags r:id="rId254"/>
                </p:custDataLst>
              </p:nvPr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45" name="矩形 44"/>
              <p:cNvSpPr/>
              <p:nvPr>
                <p:custDataLst>
                  <p:tags r:id="rId255"/>
                </p:custDataLst>
              </p:nvPr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46" name="矩形 45"/>
              <p:cNvSpPr/>
              <p:nvPr>
                <p:custDataLst>
                  <p:tags r:id="rId256"/>
                </p:custDataLst>
              </p:nvPr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36800" y="4639034"/>
              <a:ext cx="193485" cy="773941"/>
              <a:chOff x="5589466" y="4970409"/>
              <a:chExt cx="232012" cy="928048"/>
            </a:xfrm>
            <a:grpFill/>
          </p:grpSpPr>
          <p:sp>
            <p:nvSpPr>
              <p:cNvPr id="48" name="矩形 47"/>
              <p:cNvSpPr/>
              <p:nvPr>
                <p:custDataLst>
                  <p:tags r:id="rId257"/>
                </p:custDataLst>
              </p:nvPr>
            </p:nvSpPr>
            <p:spPr>
              <a:xfrm>
                <a:off x="5589466" y="4970409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49" name="矩形 48"/>
              <p:cNvSpPr/>
              <p:nvPr>
                <p:custDataLst>
                  <p:tags r:id="rId258"/>
                </p:custDataLst>
              </p:nvPr>
            </p:nvSpPr>
            <p:spPr>
              <a:xfrm>
                <a:off x="5589466" y="5202421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50" name="矩形 49"/>
              <p:cNvSpPr/>
              <p:nvPr>
                <p:custDataLst>
                  <p:tags r:id="rId259"/>
                </p:custDataLst>
              </p:nvPr>
            </p:nvSpPr>
            <p:spPr>
              <a:xfrm>
                <a:off x="5589466" y="5434433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  <p:sp>
            <p:nvSpPr>
              <p:cNvPr id="51" name="矩形 50"/>
              <p:cNvSpPr/>
              <p:nvPr>
                <p:custDataLst>
                  <p:tags r:id="rId260"/>
                </p:custDataLst>
              </p:nvPr>
            </p:nvSpPr>
            <p:spPr>
              <a:xfrm>
                <a:off x="5589466" y="5666445"/>
                <a:ext cx="232012" cy="232012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825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8319660" y="3078226"/>
            <a:ext cx="812328" cy="823946"/>
            <a:chOff x="4823848" y="4751248"/>
            <a:chExt cx="1083104" cy="1098595"/>
          </a:xfrm>
        </p:grpSpPr>
        <p:grpSp>
          <p:nvGrpSpPr>
            <p:cNvPr id="53" name="组合 52"/>
            <p:cNvGrpSpPr/>
            <p:nvPr/>
          </p:nvGrpSpPr>
          <p:grpSpPr>
            <a:xfrm>
              <a:off x="4823848" y="4751248"/>
              <a:ext cx="867976" cy="876847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矩形 53"/>
              <p:cNvSpPr/>
              <p:nvPr>
                <p:custDataLst>
                  <p:tags r:id="rId261"/>
                </p:custDataLst>
              </p:nvPr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350"/>
              </a:p>
            </p:txBody>
          </p:sp>
          <p:cxnSp>
            <p:nvCxnSpPr>
              <p:cNvPr id="55" name="直线连接符 195"/>
              <p:cNvCxnSpPr/>
              <p:nvPr>
                <p:custDataLst>
                  <p:tags r:id="rId262"/>
                </p:custDataLst>
              </p:nvPr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直线连接符 196"/>
              <p:cNvCxnSpPr/>
              <p:nvPr>
                <p:custDataLst>
                  <p:tags r:id="rId263"/>
                </p:custDataLst>
              </p:nvPr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直线连接符 197"/>
              <p:cNvCxnSpPr/>
              <p:nvPr>
                <p:custDataLst>
                  <p:tags r:id="rId264"/>
                </p:custDataLst>
              </p:nvPr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直线连接符 198"/>
              <p:cNvCxnSpPr/>
              <p:nvPr>
                <p:custDataLst>
                  <p:tags r:id="rId265"/>
                </p:custDataLst>
              </p:nvPr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" name="直线连接符 199"/>
              <p:cNvCxnSpPr/>
              <p:nvPr>
                <p:custDataLst>
                  <p:tags r:id="rId266"/>
                </p:custDataLst>
              </p:nvPr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0" name="直线连接符 200"/>
              <p:cNvCxnSpPr/>
              <p:nvPr>
                <p:custDataLst>
                  <p:tags r:id="rId267"/>
                </p:custDataLst>
              </p:nvPr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4915303" y="4849036"/>
              <a:ext cx="867976" cy="876847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矩形 61"/>
              <p:cNvSpPr/>
              <p:nvPr>
                <p:custDataLst>
                  <p:tags r:id="rId268"/>
                </p:custDataLst>
              </p:nvPr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350"/>
              </a:p>
            </p:txBody>
          </p:sp>
          <p:cxnSp>
            <p:nvCxnSpPr>
              <p:cNvPr id="63" name="直线连接符 195"/>
              <p:cNvCxnSpPr/>
              <p:nvPr>
                <p:custDataLst>
                  <p:tags r:id="rId269"/>
                </p:custDataLst>
              </p:nvPr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直线连接符 196"/>
              <p:cNvCxnSpPr/>
              <p:nvPr>
                <p:custDataLst>
                  <p:tags r:id="rId270"/>
                </p:custDataLst>
              </p:nvPr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直线连接符 197"/>
              <p:cNvCxnSpPr/>
              <p:nvPr>
                <p:custDataLst>
                  <p:tags r:id="rId271"/>
                </p:custDataLst>
              </p:nvPr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直线连接符 198"/>
              <p:cNvCxnSpPr/>
              <p:nvPr>
                <p:custDataLst>
                  <p:tags r:id="rId272"/>
                </p:custDataLst>
              </p:nvPr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直线连接符 199"/>
              <p:cNvCxnSpPr/>
              <p:nvPr>
                <p:custDataLst>
                  <p:tags r:id="rId273"/>
                </p:custDataLst>
              </p:nvPr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直线连接符 200"/>
              <p:cNvCxnSpPr/>
              <p:nvPr>
                <p:custDataLst>
                  <p:tags r:id="rId274"/>
                </p:custDataLst>
              </p:nvPr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9" name="组合 68"/>
            <p:cNvGrpSpPr/>
            <p:nvPr/>
          </p:nvGrpSpPr>
          <p:grpSpPr>
            <a:xfrm>
              <a:off x="5038976" y="4972996"/>
              <a:ext cx="867976" cy="876847"/>
              <a:chOff x="7501165" y="4910115"/>
              <a:chExt cx="640512" cy="6470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矩形 69"/>
              <p:cNvSpPr/>
              <p:nvPr>
                <p:custDataLst>
                  <p:tags r:id="rId275"/>
                </p:custDataLst>
              </p:nvPr>
            </p:nvSpPr>
            <p:spPr>
              <a:xfrm>
                <a:off x="7501165" y="4912571"/>
                <a:ext cx="640512" cy="640512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F2E9EF"/>
                  </a:gs>
                  <a:gs pos="1700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189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350"/>
              </a:p>
            </p:txBody>
          </p:sp>
          <p:cxnSp>
            <p:nvCxnSpPr>
              <p:cNvPr id="71" name="直线连接符 195"/>
              <p:cNvCxnSpPr/>
              <p:nvPr>
                <p:custDataLst>
                  <p:tags r:id="rId276"/>
                </p:custDataLst>
              </p:nvPr>
            </p:nvCxnSpPr>
            <p:spPr>
              <a:xfrm>
                <a:off x="7501165" y="5073899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直线连接符 196"/>
              <p:cNvCxnSpPr/>
              <p:nvPr>
                <p:custDataLst>
                  <p:tags r:id="rId277"/>
                </p:custDataLst>
              </p:nvPr>
            </p:nvCxnSpPr>
            <p:spPr>
              <a:xfrm>
                <a:off x="7501165" y="5240442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直线连接符 197"/>
              <p:cNvCxnSpPr/>
              <p:nvPr>
                <p:custDataLst>
                  <p:tags r:id="rId278"/>
                </p:custDataLst>
              </p:nvPr>
            </p:nvCxnSpPr>
            <p:spPr>
              <a:xfrm>
                <a:off x="7501165" y="5409417"/>
                <a:ext cx="640512" cy="0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直线连接符 198"/>
              <p:cNvCxnSpPr/>
              <p:nvPr>
                <p:custDataLst>
                  <p:tags r:id="rId279"/>
                </p:custDataLst>
              </p:nvPr>
            </p:nvCxnSpPr>
            <p:spPr>
              <a:xfrm>
                <a:off x="7659916" y="491102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直线连接符 199"/>
              <p:cNvCxnSpPr/>
              <p:nvPr>
                <p:custDataLst>
                  <p:tags r:id="rId280"/>
                </p:custDataLst>
              </p:nvPr>
            </p:nvCxnSpPr>
            <p:spPr>
              <a:xfrm>
                <a:off x="7819773" y="4911750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直线连接符 200"/>
              <p:cNvCxnSpPr/>
              <p:nvPr>
                <p:custDataLst>
                  <p:tags r:id="rId281"/>
                </p:custDataLst>
              </p:nvPr>
            </p:nvCxnSpPr>
            <p:spPr>
              <a:xfrm>
                <a:off x="7972173" y="4910115"/>
                <a:ext cx="0" cy="645423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4D7EA">
                      <a:alpha val="78835"/>
                    </a:srgbClr>
                  </a:gs>
                  <a:gs pos="100000">
                    <a:srgbClr val="B4FFFB">
                      <a:alpha val="41787"/>
                    </a:srgbClr>
                  </a:gs>
                </a:gsLst>
                <a:lin ang="54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8343900" y="4636770"/>
            <a:ext cx="631190" cy="692785"/>
            <a:chOff x="11887199" y="314221"/>
            <a:chExt cx="386391" cy="443000"/>
          </a:xfrm>
        </p:grpSpPr>
        <p:grpSp>
          <p:nvGrpSpPr>
            <p:cNvPr id="78" name="组合 77"/>
            <p:cNvGrpSpPr/>
            <p:nvPr/>
          </p:nvGrpSpPr>
          <p:grpSpPr>
            <a:xfrm>
              <a:off x="11887199" y="314221"/>
              <a:ext cx="329654" cy="334802"/>
              <a:chOff x="7501165" y="4911025"/>
              <a:chExt cx="324352" cy="329417"/>
            </a:xfrm>
            <a:effectLst/>
          </p:grpSpPr>
          <p:sp>
            <p:nvSpPr>
              <p:cNvPr id="79" name="矩形 78"/>
              <p:cNvSpPr/>
              <p:nvPr>
                <p:custDataLst>
                  <p:tags r:id="rId282"/>
                </p:custDataLst>
              </p:nvPr>
            </p:nvSpPr>
            <p:spPr>
              <a:xfrm>
                <a:off x="7501165" y="4912571"/>
                <a:ext cx="318607" cy="327870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350"/>
              </a:p>
            </p:txBody>
          </p:sp>
          <p:cxnSp>
            <p:nvCxnSpPr>
              <p:cNvPr id="80" name="直线连接符 195"/>
              <p:cNvCxnSpPr>
                <a:endCxn id="79" idx="3"/>
              </p:cNvCxnSpPr>
              <p:nvPr>
                <p:custDataLst>
                  <p:tags r:id="rId283"/>
                </p:custDataLst>
              </p:nvPr>
            </p:nvCxnSpPr>
            <p:spPr>
              <a:xfrm>
                <a:off x="7501165" y="5073899"/>
                <a:ext cx="318607" cy="2607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直线连接符 196"/>
              <p:cNvCxnSpPr/>
              <p:nvPr>
                <p:custDataLst>
                  <p:tags r:id="rId284"/>
                </p:custDataLst>
              </p:nvPr>
            </p:nvCxnSpPr>
            <p:spPr>
              <a:xfrm flipV="1">
                <a:off x="7501165" y="5240441"/>
                <a:ext cx="324352" cy="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直线连接符 198"/>
              <p:cNvCxnSpPr>
                <a:endCxn id="79" idx="2"/>
              </p:cNvCxnSpPr>
              <p:nvPr>
                <p:custDataLst>
                  <p:tags r:id="rId285"/>
                </p:custDataLst>
              </p:nvPr>
            </p:nvCxnSpPr>
            <p:spPr>
              <a:xfrm>
                <a:off x="7659916" y="4911025"/>
                <a:ext cx="553" cy="329416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3" name="直线连接符 199"/>
              <p:cNvCxnSpPr/>
              <p:nvPr>
                <p:custDataLst>
                  <p:tags r:id="rId286"/>
                </p:custDataLst>
              </p:nvPr>
            </p:nvCxnSpPr>
            <p:spPr>
              <a:xfrm flipH="1">
                <a:off x="7819772" y="4911750"/>
                <a:ext cx="1" cy="32869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4" name="组合 83"/>
            <p:cNvGrpSpPr/>
            <p:nvPr/>
          </p:nvGrpSpPr>
          <p:grpSpPr>
            <a:xfrm>
              <a:off x="11918487" y="369106"/>
              <a:ext cx="329654" cy="334802"/>
              <a:chOff x="7501165" y="4911025"/>
              <a:chExt cx="324352" cy="329417"/>
            </a:xfrm>
            <a:effectLst/>
          </p:grpSpPr>
          <p:sp>
            <p:nvSpPr>
              <p:cNvPr id="87" name="矩形 86"/>
              <p:cNvSpPr/>
              <p:nvPr>
                <p:custDataLst>
                  <p:tags r:id="rId287"/>
                </p:custDataLst>
              </p:nvPr>
            </p:nvSpPr>
            <p:spPr>
              <a:xfrm>
                <a:off x="7501165" y="4912571"/>
                <a:ext cx="318607" cy="327870"/>
              </a:xfrm>
              <a:prstGeom prst="rect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350"/>
              </a:p>
            </p:txBody>
          </p:sp>
          <p:cxnSp>
            <p:nvCxnSpPr>
              <p:cNvPr id="91" name="直线连接符 195"/>
              <p:cNvCxnSpPr>
                <a:endCxn id="87" idx="3"/>
              </p:cNvCxnSpPr>
              <p:nvPr>
                <p:custDataLst>
                  <p:tags r:id="rId288"/>
                </p:custDataLst>
              </p:nvPr>
            </p:nvCxnSpPr>
            <p:spPr>
              <a:xfrm>
                <a:off x="7501165" y="5073899"/>
                <a:ext cx="318607" cy="2607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直线连接符 196"/>
              <p:cNvCxnSpPr/>
              <p:nvPr>
                <p:custDataLst>
                  <p:tags r:id="rId289"/>
                </p:custDataLst>
              </p:nvPr>
            </p:nvCxnSpPr>
            <p:spPr>
              <a:xfrm flipV="1">
                <a:off x="7501165" y="5240441"/>
                <a:ext cx="324352" cy="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直线连接符 198"/>
              <p:cNvCxnSpPr>
                <a:endCxn id="87" idx="2"/>
              </p:cNvCxnSpPr>
              <p:nvPr>
                <p:custDataLst>
                  <p:tags r:id="rId290"/>
                </p:custDataLst>
              </p:nvPr>
            </p:nvCxnSpPr>
            <p:spPr>
              <a:xfrm>
                <a:off x="7659916" y="4911025"/>
                <a:ext cx="553" cy="329416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直线连接符 199"/>
              <p:cNvCxnSpPr/>
              <p:nvPr>
                <p:custDataLst>
                  <p:tags r:id="rId291"/>
                </p:custDataLst>
              </p:nvPr>
            </p:nvCxnSpPr>
            <p:spPr>
              <a:xfrm flipH="1">
                <a:off x="7819772" y="4911750"/>
                <a:ext cx="1" cy="32869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95" name="组合 94"/>
            <p:cNvGrpSpPr/>
            <p:nvPr/>
          </p:nvGrpSpPr>
          <p:grpSpPr>
            <a:xfrm>
              <a:off x="11943936" y="422419"/>
              <a:ext cx="329654" cy="334802"/>
              <a:chOff x="7501165" y="4911025"/>
              <a:chExt cx="324352" cy="329417"/>
            </a:xfrm>
            <a:effectLst/>
          </p:grpSpPr>
          <p:sp>
            <p:nvSpPr>
              <p:cNvPr id="96" name="矩形 95"/>
              <p:cNvSpPr/>
              <p:nvPr>
                <p:custDataLst>
                  <p:tags r:id="rId292"/>
                </p:custDataLst>
              </p:nvPr>
            </p:nvSpPr>
            <p:spPr>
              <a:xfrm>
                <a:off x="7501165" y="4912571"/>
                <a:ext cx="318607" cy="327870"/>
              </a:xfrm>
              <a:prstGeom prst="rect">
                <a:avLst/>
              </a:prstGeom>
              <a:solidFill>
                <a:srgbClr val="EBE3E8"/>
              </a:soli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350"/>
              </a:p>
            </p:txBody>
          </p:sp>
          <p:cxnSp>
            <p:nvCxnSpPr>
              <p:cNvPr id="97" name="直线连接符 195"/>
              <p:cNvCxnSpPr>
                <a:endCxn id="96" idx="3"/>
              </p:cNvCxnSpPr>
              <p:nvPr>
                <p:custDataLst>
                  <p:tags r:id="rId293"/>
                </p:custDataLst>
              </p:nvPr>
            </p:nvCxnSpPr>
            <p:spPr>
              <a:xfrm>
                <a:off x="7501165" y="5073899"/>
                <a:ext cx="318607" cy="2607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直线连接符 196"/>
              <p:cNvCxnSpPr/>
              <p:nvPr>
                <p:custDataLst>
                  <p:tags r:id="rId294"/>
                </p:custDataLst>
              </p:nvPr>
            </p:nvCxnSpPr>
            <p:spPr>
              <a:xfrm flipV="1">
                <a:off x="7501165" y="5240441"/>
                <a:ext cx="324352" cy="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直线连接符 198"/>
              <p:cNvCxnSpPr>
                <a:endCxn id="96" idx="2"/>
              </p:cNvCxnSpPr>
              <p:nvPr>
                <p:custDataLst>
                  <p:tags r:id="rId295"/>
                </p:custDataLst>
              </p:nvPr>
            </p:nvCxnSpPr>
            <p:spPr>
              <a:xfrm>
                <a:off x="7659916" y="4911025"/>
                <a:ext cx="553" cy="329416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直线连接符 199"/>
              <p:cNvCxnSpPr/>
              <p:nvPr>
                <p:custDataLst>
                  <p:tags r:id="rId296"/>
                </p:custDataLst>
              </p:nvPr>
            </p:nvCxnSpPr>
            <p:spPr>
              <a:xfrm flipH="1">
                <a:off x="7819772" y="4911750"/>
                <a:ext cx="1" cy="328691"/>
              </a:xfrm>
              <a:prstGeom prst="line">
                <a:avLst/>
              </a:prstGeom>
              <a:gradFill flip="none" rotWithShape="1">
                <a:gsLst>
                  <a:gs pos="52000">
                    <a:srgbClr val="FFFBF4"/>
                  </a:gs>
                  <a:gs pos="0">
                    <a:srgbClr val="EBB9FB"/>
                  </a:gs>
                  <a:gs pos="100000">
                    <a:srgbClr val="68F0FF"/>
                  </a:gs>
                </a:gsLst>
                <a:lin ang="2700000" scaled="1"/>
                <a:tileRect/>
              </a:gradFill>
              <a:ln w="12700">
                <a:solidFill>
                  <a:srgbClr val="FFB283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02" name="直线箭头连接符 454"/>
          <p:cNvCxnSpPr/>
          <p:nvPr>
            <p:custDataLst>
              <p:tags r:id="rId297"/>
            </p:custDataLst>
          </p:nvPr>
        </p:nvCxnSpPr>
        <p:spPr>
          <a:xfrm>
            <a:off x="7985496" y="5010697"/>
            <a:ext cx="336389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右中括号 8"/>
          <p:cNvSpPr/>
          <p:nvPr/>
        </p:nvSpPr>
        <p:spPr>
          <a:xfrm>
            <a:off x="9144000" y="1721485"/>
            <a:ext cx="222250" cy="3349625"/>
          </a:xfrm>
          <a:prstGeom prst="rightBracke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9131935" y="3572510"/>
            <a:ext cx="448945" cy="6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 rot="16200000">
            <a:off x="8465820" y="3116580"/>
            <a:ext cx="2682875" cy="452120"/>
            <a:chOff x="12962" y="11401"/>
            <a:chExt cx="4225" cy="712"/>
          </a:xfrm>
        </p:grpSpPr>
        <p:sp>
          <p:nvSpPr>
            <p:cNvPr id="14" name="圆角矩形 13"/>
            <p:cNvSpPr/>
            <p:nvPr>
              <p:custDataLst>
                <p:tags r:id="rId298"/>
              </p:custDataLst>
            </p:nvPr>
          </p:nvSpPr>
          <p:spPr>
            <a:xfrm rot="5400000">
              <a:off x="14358" y="10082"/>
              <a:ext cx="712" cy="33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299"/>
              </p:custDataLst>
            </p:nvPr>
          </p:nvSpPr>
          <p:spPr>
            <a:xfrm>
              <a:off x="12962" y="11475"/>
              <a:ext cx="422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  <a:latin typeface="Cambria" panose="02040503050406030204" charset="0"/>
                  <a:cs typeface="Cambria" panose="02040503050406030204" charset="0"/>
                </a:rPr>
                <a:t>C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  <a:latin typeface="Cambria" panose="02040503050406030204" charset="0"/>
                  <a:cs typeface="Cambria" panose="02040503050406030204" charset="0"/>
                </a:rPr>
                <a:t>ascaded Upsampler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" name="直接连接符 5"/>
          <p:cNvCxnSpPr/>
          <p:nvPr>
            <p:custDataLst>
              <p:tags r:id="rId1"/>
            </p:custDataLst>
          </p:nvPr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943898" y="567988"/>
            <a:ext cx="91380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</a:t>
            </a:r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一：基于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26720" y="1234440"/>
            <a:ext cx="10119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▪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难点：</a:t>
            </a:r>
            <a:endParaRPr lang="en-US" altLang="zh-CN" sz="2400">
              <a:latin typeface="Times New Roman" panose="02020603050405020304" charset="0"/>
              <a:ea typeface="楷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72110" y="2228850"/>
            <a:ext cx="11653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▪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解决方案：</a:t>
            </a:r>
            <a:endParaRPr lang="zh-CN" altLang="en-US" sz="2400" b="1">
              <a:latin typeface="Times New Roman" panose="02020603050405020304" charset="0"/>
              <a:ea typeface="楷体" panose="02010609060101010101" charset="-122"/>
            </a:endParaRPr>
          </a:p>
          <a:p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采用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Spatial-aware DPC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策略，从提供的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support set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中每张图像提取特定数量的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representative tokens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，最终集成进行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测试</a:t>
            </a:r>
            <a:endParaRPr lang="zh-CN" altLang="en-US" sz="2400">
              <a:latin typeface="Times New Roman" panose="02020603050405020304" charset="0"/>
              <a:ea typeface="楷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811905"/>
            <a:ext cx="6814185" cy="1273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7340" y="5838190"/>
            <a:ext cx="4457700" cy="876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4450" y="5946140"/>
            <a:ext cx="2590800" cy="768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9225" y="3443605"/>
            <a:ext cx="3999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(1)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local density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computation:</a:t>
            </a:r>
            <a:endParaRPr lang="en-US" altLang="zh-CN">
              <a:solidFill>
                <a:schemeClr val="accent6">
                  <a:lumMod val="7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149225" y="5322570"/>
            <a:ext cx="3999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(2) distance indicator δ :</a:t>
            </a:r>
            <a:endParaRPr lang="en-US" altLang="zh-CN">
              <a:solidFill>
                <a:schemeClr val="accent6">
                  <a:lumMod val="7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4765040" y="5331460"/>
            <a:ext cx="3999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(3) Token reweight:</a:t>
            </a:r>
            <a:endParaRPr lang="en-US" altLang="zh-CN">
              <a:solidFill>
                <a:schemeClr val="accent6">
                  <a:lumMod val="7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830705" y="1778635"/>
          <a:ext cx="11917680" cy="2491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710"/>
                <a:gridCol w="1489710"/>
                <a:gridCol w="1489710"/>
                <a:gridCol w="1489710"/>
                <a:gridCol w="1489710"/>
                <a:gridCol w="1489710"/>
              </a:tblGrid>
              <a:tr h="4152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     Model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    ACDC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Pandental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STARE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WBC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Spine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</a:tr>
              <a:tr h="4152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   ALPNet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34.6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72.9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17.8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76.2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31.6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</a:tr>
              <a:tr h="4152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PANet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27.8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67.7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20.1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54.7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21.8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</a:tr>
              <a:tr h="41529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   SENet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40.1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81.1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35.2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70.8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18.3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</a:tr>
              <a:tr h="41529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Universeg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70.9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87.5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48.1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90.6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64.6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</a:tr>
              <a:tr h="41529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   Ours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45.8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52.6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34.1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58.9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Cambria" panose="02040503050406030204" charset="0"/>
                          <a:cs typeface="Cambria" panose="02040503050406030204" charset="0"/>
                        </a:rPr>
                        <a:t>34.3</a:t>
                      </a:r>
                      <a:endParaRPr lang="en-US" altLang="zh-CN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-1262380" y="359410"/>
            <a:ext cx="6040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</a:rPr>
              <a:t>实验结果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04479" y="779429"/>
            <a:ext cx="3290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 E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xperiment Result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717417" y="436065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1071880" y="303530"/>
            <a:ext cx="6040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</a:rPr>
              <a:t>可视化结果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87359" y="779429"/>
            <a:ext cx="3290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 V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isualization Result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717417" y="436065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500" b="1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2</a:t>
            </a:r>
            <a:endParaRPr lang="en-US" altLang="zh-CN" sz="11500" b="1">
              <a:solidFill>
                <a:schemeClr val="bg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985" y="2420811"/>
            <a:ext cx="576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</a:rPr>
              <a:t>研究现状及技术路线</a:t>
            </a:r>
            <a:endParaRPr lang="zh-CN" altLang="en-US" sz="4400">
              <a:solidFill>
                <a:srgbClr val="1C4885"/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663554" y="3428999"/>
            <a:ext cx="540210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27385" y="449580"/>
            <a:ext cx="961390" cy="961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4875" y="457200"/>
            <a:ext cx="3175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</a:rPr>
              <a:t>研究现状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891" y="3795810"/>
            <a:ext cx="3583959" cy="261618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89640" y="1261907"/>
            <a:ext cx="987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研究原理</a:t>
            </a:r>
            <a:r>
              <a:rPr lang="zh-CN" altLang="en-US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：一张图片中存在</a:t>
            </a:r>
            <a:r>
              <a:rPr lang="zh-CN" altLang="en-US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不同恢复难度</a:t>
            </a:r>
            <a:r>
              <a:rPr lang="zh-CN" altLang="en-US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的图像块，将大图进行小块拆分，并分配</a:t>
            </a:r>
            <a:r>
              <a:rPr lang="zh-CN" altLang="en-US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不同规模的计算资源</a:t>
            </a:r>
            <a:r>
              <a:rPr lang="zh-CN" altLang="en-US" b="1" noProof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对其</a:t>
            </a:r>
            <a:r>
              <a:rPr lang="zh-CN" altLang="en-US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进行重建。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96412" y="2129381"/>
            <a:ext cx="664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研究现状</a:t>
            </a:r>
            <a:r>
              <a:rPr lang="zh-CN" altLang="en-US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：</a:t>
            </a:r>
            <a:endParaRPr lang="en-US" altLang="zh-CN" b="1" noProof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lvl="1"/>
            <a:r>
              <a:rPr lang="en-US" altLang="zh-CN" b="1" err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AdaSR</a:t>
            </a:r>
            <a:r>
              <a:rPr lang="en-US" altLang="zh-CN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(CVPR2020)</a:t>
            </a:r>
            <a:r>
              <a:rPr lang="zh-CN" altLang="en-US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：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sym typeface="+mn-ea"/>
              </a:rPr>
              <a:t>结合</a:t>
            </a:r>
            <a:r>
              <a:rPr lang="zh-CN" altLang="en-US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深度图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sym typeface="+mn-ea"/>
              </a:rPr>
              <a:t>判断图像块恢复难度</a:t>
            </a:r>
            <a:endParaRPr lang="en-US" altLang="zh-CN" b="1" noProof="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04" y="3823300"/>
            <a:ext cx="4098587" cy="2734875"/>
          </a:xfrm>
          <a:prstGeom prst="rect">
            <a:avLst/>
          </a:prstGeom>
        </p:spPr>
      </p:pic>
      <p:sp>
        <p:nvSpPr>
          <p:cNvPr id="3" name="爆炸形 1 15"/>
          <p:cNvSpPr/>
          <p:nvPr/>
        </p:nvSpPr>
        <p:spPr>
          <a:xfrm>
            <a:off x="8364472" y="2321662"/>
            <a:ext cx="1482261" cy="659765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问题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8786747" y="3122507"/>
            <a:ext cx="3411855" cy="1737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3205" indent="-243205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zh-CN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需要先验信息（深度图、</a:t>
            </a:r>
            <a:r>
              <a:rPr lang="en-US" altLang="zh-CN" sz="2400" b="1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PSNR</a:t>
            </a:r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值）</a:t>
            </a:r>
            <a:endParaRPr lang="en-US" altLang="zh-CN" sz="2400" b="1">
              <a:solidFill>
                <a:srgbClr val="1C4885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SzPct val="100000"/>
              <a:buFont typeface="+mj-lt"/>
              <a:buNone/>
            </a:pPr>
            <a:r>
              <a:rPr lang="en-US" altLang="zh-CN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2. 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人工设置</a:t>
            </a:r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模型规模参数</a:t>
            </a:r>
            <a:r>
              <a:rPr lang="en-US" altLang="zh-CN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-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不可自动调节</a:t>
            </a:r>
            <a:endParaRPr lang="en-US" altLang="zh-CN" sz="24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SzPct val="100000"/>
              <a:buFont typeface="+mj-lt"/>
              <a:buNone/>
            </a:pPr>
            <a:r>
              <a:rPr lang="en-US" altLang="zh-CN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3. 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粗略</a:t>
            </a:r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分类</a:t>
            </a:r>
            <a:r>
              <a:rPr lang="en-US" altLang="zh-CN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-</a:t>
            </a:r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并非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基于每个图像自适应选择</a:t>
            </a:r>
            <a:endParaRPr lang="zh-CN" altLang="en-US" sz="24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0896" y="2928336"/>
            <a:ext cx="69907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err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ClassSR</a:t>
            </a:r>
            <a:r>
              <a:rPr lang="en-US" altLang="zh-CN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(CVPR2021)</a:t>
            </a:r>
            <a:r>
              <a:rPr lang="zh-CN" altLang="en-US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：</a:t>
            </a:r>
            <a:r>
              <a:rPr lang="zh-CN" altLang="en-US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将图像块分为</a:t>
            </a:r>
            <a:r>
              <a:rPr lang="zh-CN" altLang="en-US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简单、中等、困难</a:t>
            </a:r>
            <a:r>
              <a:rPr lang="zh-CN" altLang="en-US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三类，由一个分类网络判断其难易程度再输入至</a:t>
            </a:r>
            <a:r>
              <a:rPr lang="zh-CN" altLang="en-US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三种不同规模的预训练网络</a:t>
            </a:r>
            <a:r>
              <a:rPr lang="zh-CN" altLang="en-US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中进行重建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36007" y="464522"/>
            <a:ext cx="4377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4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动态推理技术</a:t>
            </a:r>
            <a:endParaRPr lang="zh-CN" altLang="en-US" sz="2800" b="1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/>
      <p:bldP spid="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500" b="1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3</a:t>
            </a:r>
            <a:endParaRPr lang="en-US" altLang="zh-CN" sz="11500" b="1">
              <a:solidFill>
                <a:schemeClr val="bg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82018" y="2832179"/>
            <a:ext cx="5969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</a:rPr>
              <a:t>研究内容及方法</a:t>
            </a:r>
            <a:endParaRPr lang="zh-CN" altLang="en-US" sz="4400">
              <a:solidFill>
                <a:srgbClr val="1C4885"/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27385" y="449580"/>
            <a:ext cx="961390" cy="961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092353" y="5534561"/>
            <a:ext cx="10266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000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存在问题</a:t>
            </a:r>
            <a:r>
              <a:rPr lang="zh-CN" altLang="en-US" sz="2000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：在同一个模型中，针对于同一个图像块，每一层的恢复效果和模型层数并</a:t>
            </a:r>
            <a:r>
              <a:rPr lang="zh-CN" altLang="en-US" sz="2000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不一定呈单调变化</a:t>
            </a:r>
            <a:endParaRPr lang="en-US" altLang="zh-CN" sz="20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lvl="1"/>
            <a:endParaRPr lang="en-US" altLang="zh-CN" sz="20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lvl="1"/>
            <a:r>
              <a:rPr lang="zh-CN" altLang="en-US" sz="2000" b="1">
                <a:latin typeface="Times New Roman" panose="02020603050405020304" charset="0"/>
                <a:ea typeface="楷体" panose="02010609060101010101" charset="-122"/>
              </a:rPr>
              <a:t>提前退出的策略可能会预测错误的退出口，从而导致图像块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所选路径并非最优</a:t>
            </a:r>
            <a:endParaRPr lang="zh-CN" altLang="en-US" sz="2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21" y="2103409"/>
            <a:ext cx="3337428" cy="27980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6" y="2091111"/>
            <a:ext cx="3337427" cy="285075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40835" y="3377370"/>
            <a:ext cx="3140546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13" y="1959620"/>
            <a:ext cx="3825695" cy="295591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54194" y="4854193"/>
            <a:ext cx="6096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noProof="0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PSNR</a:t>
            </a:r>
            <a:r>
              <a:rPr lang="zh-CN" altLang="en-US" sz="1600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统计图</a:t>
            </a:r>
            <a:r>
              <a:rPr lang="en-US" altLang="zh-CN" sz="1600" b="1" noProof="0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(APE)-</a:t>
            </a:r>
            <a:r>
              <a:rPr lang="zh-CN" altLang="en-US" sz="1600" b="1" noProof="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单调变化</a:t>
            </a:r>
            <a:endParaRPr lang="zh-CN" altLang="en-US" sz="16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69639" y="4801518"/>
            <a:ext cx="6096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noProof="0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PSNR</a:t>
            </a:r>
            <a:r>
              <a:rPr lang="zh-CN" altLang="en-US" sz="1600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统计图</a:t>
            </a:r>
            <a:r>
              <a:rPr lang="en-US" altLang="zh-CN" sz="1600" b="1" noProof="0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(Actual)-</a:t>
            </a:r>
            <a:r>
              <a:rPr lang="zh-CN" altLang="en-US" sz="1600" b="1" noProof="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非单调变化</a:t>
            </a:r>
            <a:endParaRPr lang="zh-CN" altLang="en-US" sz="16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箭头: 下 13"/>
          <p:cNvSpPr/>
          <p:nvPr/>
        </p:nvSpPr>
        <p:spPr>
          <a:xfrm>
            <a:off x="5402854" y="5045758"/>
            <a:ext cx="378777" cy="38344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/>
          <p:cNvSpPr/>
          <p:nvPr/>
        </p:nvSpPr>
        <p:spPr>
          <a:xfrm>
            <a:off x="5402853" y="6114131"/>
            <a:ext cx="378777" cy="38344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99263" y="1166040"/>
            <a:ext cx="10166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altLang="zh-CN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APE</a:t>
            </a:r>
            <a:r>
              <a:rPr lang="zh-CN" altLang="en-US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：将图像块分为</a:t>
            </a:r>
            <a:r>
              <a:rPr lang="en-US" altLang="zh-CN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growing</a:t>
            </a:r>
            <a:r>
              <a:rPr lang="zh-CN" altLang="en-US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、</a:t>
            </a:r>
            <a:r>
              <a:rPr lang="en-US" altLang="zh-CN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overfitting</a:t>
            </a:r>
            <a:r>
              <a:rPr lang="zh-CN" altLang="en-US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以及</a:t>
            </a:r>
            <a:r>
              <a:rPr lang="en-US" altLang="zh-CN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bottleneck</a:t>
            </a:r>
            <a:r>
              <a:rPr lang="zh-CN" altLang="en-US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三种（其恢复效果均与网络层数</a:t>
            </a:r>
            <a:r>
              <a:rPr lang="zh-CN" altLang="en-US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呈单调变化</a:t>
            </a:r>
            <a:r>
              <a:rPr lang="zh-CN" altLang="en-US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），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sym typeface="+mn-ea"/>
              </a:rPr>
              <a:t>设置一个回归器，在两层之间判断是否需要继续执行，实现</a:t>
            </a:r>
            <a:r>
              <a:rPr lang="zh-CN" altLang="en-US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精度效率可调节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sym typeface="+mn-ea"/>
              </a:rPr>
              <a:t>的自适应推理框架。</a:t>
            </a:r>
            <a:endParaRPr lang="en-US" altLang="zh-CN" b="1" noProof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4874" y="457200"/>
            <a:ext cx="938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内容一：基于强化学习的高效自适应图像超分辨率方法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4874" y="457200"/>
            <a:ext cx="938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内容一：基于强化学习的高效自适应图像超分辨率方法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796413" y="2503360"/>
            <a:ext cx="3755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</a:rPr>
              <a:t>问题建模：</a:t>
            </a:r>
            <a:endParaRPr lang="en-US" altLang="zh-CN" sz="2400" b="1">
              <a:solidFill>
                <a:srgbClr val="1C4885"/>
              </a:solidFill>
              <a:latin typeface="Times New Roman" panose="02020603050405020304" charset="0"/>
              <a:ea typeface="楷体" panose="02010609060101010101" charset="-122"/>
            </a:endParaRPr>
          </a:p>
          <a:p>
            <a:r>
              <a:rPr lang="zh-CN" altLang="en-US" sz="24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                   动态退出问题</a:t>
            </a:r>
            <a:endParaRPr lang="en-US" altLang="zh-CN" sz="2400" b="1">
              <a:solidFill>
                <a:srgbClr val="C00000"/>
              </a:solidFill>
              <a:latin typeface="Times New Roman" panose="02020603050405020304" charset="0"/>
              <a:ea typeface="楷体" panose="02010609060101010101" charset="-122"/>
            </a:endParaRPr>
          </a:p>
          <a:p>
            <a:endParaRPr lang="en-US" altLang="zh-CN" sz="2400" b="1">
              <a:solidFill>
                <a:srgbClr val="C00000"/>
              </a:solidFill>
              <a:latin typeface="Times New Roman" panose="02020603050405020304" charset="0"/>
              <a:ea typeface="楷体" panose="02010609060101010101" charset="-122"/>
            </a:endParaRPr>
          </a:p>
          <a:p>
            <a:endParaRPr lang="en-US" altLang="zh-CN" sz="2400" b="1">
              <a:solidFill>
                <a:srgbClr val="C00000"/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575753" y="2285984"/>
          <a:ext cx="59817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PDF" r:id="rId2" imgW="5981700" imgH="3733800" progId="FoxitPhantomPDF.Document">
                  <p:embed/>
                </p:oleObj>
              </mc:Choice>
              <mc:Fallback>
                <p:oleObj name="PDF" r:id="rId2" imgW="5981700" imgH="3733800" progId="FoxitPhantomPDF.Document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75753" y="2285984"/>
                        <a:ext cx="598170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96413" y="1272217"/>
            <a:ext cx="10967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400" b="1" noProof="0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研究难点：</a:t>
            </a:r>
            <a:r>
              <a:rPr lang="en-US" altLang="zh-CN" sz="2400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2400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）如何沿完整的模型推理过程</a:t>
            </a:r>
            <a:r>
              <a:rPr lang="zh-CN" altLang="en-US" sz="2400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自适应地搜索每个图像块的最佳路径</a:t>
            </a:r>
            <a:r>
              <a:rPr lang="zh-CN" altLang="en-US" sz="2400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；</a:t>
            </a:r>
            <a:endParaRPr lang="en-US" altLang="zh-CN" sz="2400" b="1" noProof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lvl="1"/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          </a:t>
            </a:r>
            <a:r>
              <a:rPr lang="en-US" altLang="zh-CN" sz="2400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2400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）如何在</a:t>
            </a:r>
            <a:r>
              <a:rPr lang="zh-CN" altLang="en-US" sz="2400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跳过</a:t>
            </a:r>
            <a:r>
              <a:rPr lang="zh-CN" altLang="en-US" sz="2400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中间层的同时，</a:t>
            </a:r>
            <a:r>
              <a:rPr lang="zh-CN" altLang="en-US" sz="2400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保持</a:t>
            </a:r>
            <a:r>
              <a:rPr lang="zh-CN" altLang="en-US" sz="2400" b="1" noProof="0">
                <a:latin typeface="楷体" panose="02010609060101010101" charset="-122"/>
                <a:ea typeface="楷体" panose="02010609060101010101" charset="-122"/>
                <a:sym typeface="+mn-ea"/>
              </a:rPr>
              <a:t>图像块重建的</a:t>
            </a:r>
            <a:r>
              <a:rPr lang="zh-CN" altLang="en-US" sz="2400" b="1" noProof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效果</a:t>
            </a:r>
            <a:endParaRPr lang="zh-CN" altLang="en-US" sz="2400"/>
          </a:p>
        </p:txBody>
      </p:sp>
      <p:sp>
        <p:nvSpPr>
          <p:cNvPr id="5" name="箭头: 下 4"/>
          <p:cNvSpPr/>
          <p:nvPr/>
        </p:nvSpPr>
        <p:spPr>
          <a:xfrm>
            <a:off x="3074810" y="3348160"/>
            <a:ext cx="378777" cy="38344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6413" y="6061522"/>
            <a:ext cx="10863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</a:rPr>
              <a:t>解决方案：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将</a:t>
            </a:r>
            <a:r>
              <a:rPr lang="zh-CN" altLang="en-US" sz="24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搜索最优执行路径建模为连续性决策问题，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引入</a:t>
            </a:r>
            <a:r>
              <a:rPr lang="zh-CN" altLang="en-US" sz="24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强化学习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解决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1492152" y="3786798"/>
            <a:ext cx="3383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         连续决策问题</a:t>
            </a:r>
            <a:endParaRPr lang="en-US" altLang="zh-CN" sz="2400" b="1">
              <a:solidFill>
                <a:srgbClr val="C00000"/>
              </a:solidFill>
              <a:latin typeface="Times New Roman" panose="02020603050405020304" charset="0"/>
              <a:ea typeface="楷体" panose="02010609060101010101" charset="-122"/>
            </a:endParaRPr>
          </a:p>
          <a:p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下一个模块是否执行取决于当前的特征信息</a:t>
            </a:r>
            <a:endParaRPr lang="en-US" altLang="zh-CN" sz="2400" b="1"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03901" y="5436035"/>
            <a:ext cx="6096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建模为马尔可夫链</a:t>
            </a:r>
            <a:endParaRPr lang="en-US" altLang="zh-CN" sz="2400">
              <a:solidFill>
                <a:srgbClr val="C00000"/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16" name="箭头: 下 15"/>
          <p:cNvSpPr/>
          <p:nvPr/>
        </p:nvSpPr>
        <p:spPr>
          <a:xfrm>
            <a:off x="3075259" y="4998338"/>
            <a:ext cx="378777" cy="38344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9327" y="1205576"/>
            <a:ext cx="9871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研究目标：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在不更改模型内部结构的前提下，基于强化学习设计自适推理策略搜索每个图像块的最优路径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51268" y="2036573"/>
            <a:ext cx="3238138" cy="79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Original SR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模型框架</a:t>
            </a:r>
            <a:r>
              <a:rPr lang="zh-CN" altLang="en-US" sz="2000" b="1">
                <a:solidFill>
                  <a:srgbClr val="C0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  <a:endParaRPr lang="en-US" altLang="zh-CN" sz="2000" b="1">
              <a:solidFill>
                <a:srgbClr val="C0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2000" b="1">
              <a:solidFill>
                <a:srgbClr val="23469D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17181" y="2152703"/>
          <a:ext cx="7719103" cy="4106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PDF" r:id="rId2" imgW="8629650" imgH="4591050" progId="FoxitPhantomPDF.Document">
                  <p:embed/>
                </p:oleObj>
              </mc:Choice>
              <mc:Fallback>
                <p:oleObj name="PDF" r:id="rId2" imgW="8629650" imgH="4591050" progId="FoxitPhantomPDF.Document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181" y="2152703"/>
                        <a:ext cx="7719103" cy="4106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8451268" y="2467717"/>
            <a:ext cx="3238138" cy="116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浅层特征提取：</a:t>
            </a:r>
            <a:endParaRPr lang="en-US" altLang="zh-CN" sz="2000" b="1">
              <a:solidFill>
                <a:srgbClr val="23469D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深层特征提取：</a:t>
            </a:r>
            <a:endParaRPr lang="en-US" altLang="zh-CN" sz="2000" b="1">
              <a:solidFill>
                <a:srgbClr val="23469D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上采样层：</a:t>
            </a:r>
            <a:endParaRPr lang="en-US" altLang="zh-CN" sz="2000" b="1">
              <a:solidFill>
                <a:srgbClr val="23469D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92421" y="3805437"/>
            <a:ext cx="3422155" cy="2642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err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SkipSR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(Ours)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思源黑体 CN Light" panose="020B0300000000000000" pitchFamily="34" charset="-122"/>
                <a:cs typeface="Times New Roman" panose="02020603050405020304" charset="0"/>
              </a:rPr>
              <a:t>:</a:t>
            </a:r>
            <a:endParaRPr lang="en-US" altLang="zh-CN" sz="2000" b="1">
              <a:solidFill>
                <a:srgbClr val="C00000"/>
              </a:solidFill>
              <a:latin typeface="Times New Roman" panose="02020603050405020304" charset="0"/>
              <a:ea typeface="思源黑体 CN Light" panose="020B0300000000000000" pitchFamily="34" charset="-122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SR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模型</a:t>
            </a:r>
            <a:r>
              <a:rPr lang="en-US" altLang="zh-CN" sz="20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修改为</a:t>
            </a:r>
            <a:r>
              <a:rPr lang="en-US" altLang="zh-CN" sz="2000" b="1">
                <a:solidFill>
                  <a:srgbClr val="23469D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multi-skip</a:t>
            </a: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网络</a:t>
            </a:r>
            <a:endParaRPr lang="en-US" altLang="zh-CN" sz="2000" b="1">
              <a:solidFill>
                <a:srgbClr val="23469D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策略网络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(Policy network):</a:t>
            </a:r>
            <a:endParaRPr lang="en-US" altLang="zh-CN" sz="2000" b="1">
              <a:solidFill>
                <a:srgbClr val="C00000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对每一层都进行决策判断</a:t>
            </a:r>
            <a:r>
              <a:rPr lang="en-US" altLang="zh-CN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en-US" altLang="zh-CN" sz="2000" b="1">
                <a:solidFill>
                  <a:srgbClr val="23469D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pass/skip</a:t>
            </a:r>
            <a:r>
              <a:rPr lang="en-US" altLang="zh-CN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)</a:t>
            </a: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，动态自适应选择最优路径</a:t>
            </a:r>
            <a:endParaRPr lang="en-US" altLang="zh-CN" sz="2000" b="1">
              <a:solidFill>
                <a:srgbClr val="23469D"/>
              </a:solidFill>
              <a:latin typeface="Times New Roman" panose="02020603050405020304" charset="0"/>
              <a:ea typeface="思源黑体 CN Light" panose="020B0300000000000000" pitchFamily="34" charset="-122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44" y="2562008"/>
            <a:ext cx="1323985" cy="3000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33" y="2890758"/>
            <a:ext cx="1376373" cy="3000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790" y="3310846"/>
            <a:ext cx="1166821" cy="2809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4874" y="457200"/>
            <a:ext cx="938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内容一：基于强化学习的高效自适应图像超分辨率方法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500" b="1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1</a:t>
            </a:r>
            <a:endParaRPr lang="en-US" altLang="zh-CN" sz="11500" b="1">
              <a:solidFill>
                <a:schemeClr val="bg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985" y="2420811"/>
            <a:ext cx="576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</a:rPr>
              <a:t>研究背景及意义</a:t>
            </a:r>
            <a:endParaRPr lang="zh-CN" altLang="en-US" sz="4400">
              <a:solidFill>
                <a:srgbClr val="1C4885"/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663554" y="3428999"/>
            <a:ext cx="544056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9327" y="1205576"/>
            <a:ext cx="9871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策略网络：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包括</a:t>
            </a:r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状态提取器</a:t>
            </a:r>
            <a:r>
              <a:rPr lang="en-US" altLang="zh-CN" sz="2400" b="1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(State encoder)</a:t>
            </a:r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，策略生成器</a:t>
            </a:r>
            <a:r>
              <a:rPr lang="en-US" altLang="zh-CN" sz="2400" b="1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(Actor)</a:t>
            </a:r>
            <a:r>
              <a:rPr lang="zh-CN" altLang="en-US" sz="2400" b="1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，</a:t>
            </a:r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价值评估器</a:t>
            </a:r>
            <a:r>
              <a:rPr lang="en-US" altLang="zh-CN" sz="2400" b="1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(Critic)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，采用常用的强化学习优化算法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近端策略优化算法</a:t>
            </a:r>
            <a:r>
              <a:rPr lang="en-US" altLang="zh-CN" sz="2400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(Proximal Policy Optimization, PPO)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进行优化更新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63888" y="2152702"/>
            <a:ext cx="3238138" cy="1538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State</a:t>
            </a:r>
            <a:r>
              <a:rPr lang="zh-CN" altLang="en-US" sz="2000" b="1">
                <a:solidFill>
                  <a:srgbClr val="23469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当前的信息状态；</a:t>
            </a:r>
            <a:endParaRPr lang="en-US" altLang="zh-CN" sz="2000" b="1">
              <a:solidFill>
                <a:srgbClr val="23469D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采用当前层所输出特征的上采样图作为</a:t>
            </a:r>
            <a:r>
              <a:rPr lang="en-US" altLang="zh-CN" sz="2000" b="1">
                <a:solidFill>
                  <a:srgbClr val="23469D"/>
                </a:solidFill>
                <a:latin typeface="Times New Roman" panose="02020603050405020304" charset="0"/>
                <a:ea typeface="思源黑体 CN Light" panose="020B0300000000000000" pitchFamily="34" charset="-122"/>
                <a:cs typeface="Times New Roman" panose="02020603050405020304" charset="0"/>
              </a:rPr>
              <a:t>state</a:t>
            </a:r>
            <a:endParaRPr lang="en-US" altLang="zh-CN" sz="2000" b="1">
              <a:solidFill>
                <a:srgbClr val="23469D"/>
              </a:solidFill>
              <a:latin typeface="Times New Roman" panose="02020603050405020304" charset="0"/>
              <a:ea typeface="思源黑体 CN Light" panose="020B0300000000000000" pitchFamily="34" charset="-122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</a:pPr>
            <a:endParaRPr lang="en-US" altLang="zh-CN" sz="2000" b="1">
              <a:solidFill>
                <a:srgbClr val="23469D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63888" y="3305025"/>
            <a:ext cx="3238138" cy="1538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Action</a:t>
            </a:r>
            <a:r>
              <a:rPr lang="zh-CN" altLang="en-US" sz="2000" b="1">
                <a:solidFill>
                  <a:srgbClr val="23469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下一阶段的决策；</a:t>
            </a:r>
            <a:endParaRPr lang="en-US" altLang="zh-CN" sz="2000" b="1">
              <a:solidFill>
                <a:srgbClr val="23469D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即下一层网络是否需要被执行</a:t>
            </a:r>
            <a:endParaRPr lang="en-US" altLang="zh-CN" sz="2000" b="1">
              <a:solidFill>
                <a:srgbClr val="23469D"/>
              </a:solidFill>
              <a:latin typeface="Times New Roman" panose="02020603050405020304" charset="0"/>
              <a:ea typeface="思源黑体 CN Light" panose="020B0300000000000000" pitchFamily="34" charset="-122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</a:pPr>
            <a:endParaRPr lang="en-US" altLang="zh-CN" sz="2000" b="1">
              <a:solidFill>
                <a:srgbClr val="23469D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63888" y="4388115"/>
            <a:ext cx="3693526" cy="1906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Reward</a:t>
            </a:r>
            <a:r>
              <a:rPr lang="zh-CN" altLang="en-US" sz="2000" b="1">
                <a:solidFill>
                  <a:srgbClr val="23469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整个策略最后所得到的奖励；</a:t>
            </a:r>
            <a:endParaRPr lang="en-US" altLang="zh-CN" sz="2000" b="1">
              <a:solidFill>
                <a:srgbClr val="23469D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分别设计了</a:t>
            </a:r>
            <a:r>
              <a:rPr lang="en-US" altLang="zh-CN" sz="2000" b="1">
                <a:solidFill>
                  <a:srgbClr val="23469D"/>
                </a:solidFill>
                <a:latin typeface="Times New Roman" panose="02020603050405020304" charset="0"/>
                <a:ea typeface="思源黑体 CN Light" panose="020B0300000000000000" pitchFamily="34" charset="-122"/>
                <a:cs typeface="Times New Roman" panose="02020603050405020304" charset="0"/>
              </a:rPr>
              <a:t>performance-guaranteed reward</a:t>
            </a: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和</a:t>
            </a:r>
            <a:r>
              <a:rPr lang="en-US" altLang="zh-CN" sz="2000" b="1">
                <a:solidFill>
                  <a:srgbClr val="23469D"/>
                </a:solidFill>
                <a:latin typeface="Times New Roman" panose="02020603050405020304" charset="0"/>
                <a:ea typeface="思源黑体 CN Light" panose="020B0300000000000000" pitchFamily="34" charset="-122"/>
                <a:cs typeface="Times New Roman" panose="02020603050405020304" charset="0"/>
              </a:rPr>
              <a:t>resource constrained reward</a:t>
            </a:r>
            <a:endParaRPr lang="en-US" altLang="zh-CN" sz="2000" b="1">
              <a:solidFill>
                <a:srgbClr val="23469D"/>
              </a:solidFill>
              <a:latin typeface="Times New Roman" panose="02020603050405020304" charset="0"/>
              <a:ea typeface="思源黑体 CN Light" panose="020B0300000000000000" pitchFamily="34" charset="-122"/>
              <a:cs typeface="Times New Roman" panose="0202060305040502030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012456" y="2503169"/>
          <a:ext cx="6368450" cy="3897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PDF" r:id="rId2" imgW="5229225" imgH="3200400" progId="FoxitPhantomPDF.Document">
                  <p:embed/>
                </p:oleObj>
              </mc:Choice>
              <mc:Fallback>
                <p:oleObj name="PDF" r:id="rId2" imgW="5229225" imgH="3200400" progId="FoxitPhantomPDF.Document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2456" y="2503169"/>
                        <a:ext cx="6368450" cy="3897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04874" y="457200"/>
            <a:ext cx="938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内容一：基于强化学习的高效自适应图像超分辨率方法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63888" y="6229889"/>
            <a:ext cx="6096982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实现动态精度效率可调节！</a:t>
            </a:r>
            <a:endParaRPr lang="en-US" altLang="zh-CN" sz="24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37425" y="1119432"/>
            <a:ext cx="9871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奖励函数：从精度和效率两个维度设置不同的奖励函数</a:t>
            </a:r>
            <a:endParaRPr lang="en-US" altLang="zh-CN" sz="24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70543" y="1777155"/>
            <a:ext cx="4263903" cy="2259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Performance-guaranteed reward</a:t>
            </a:r>
            <a:r>
              <a:rPr lang="zh-CN" altLang="en-US" sz="2000" b="1">
                <a:solidFill>
                  <a:srgbClr val="C0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仅采用最后的恢复效果作为奖励过于稀疏，策略网络无法感知中间层网络对恢复效果的影响，</a:t>
            </a:r>
            <a:endParaRPr lang="en-US" altLang="zh-CN" sz="2000" b="1">
              <a:solidFill>
                <a:srgbClr val="23469D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因此采用逐层的恢复效果变化作为奖励，保证精度；</a:t>
            </a:r>
            <a:endParaRPr lang="en-US" altLang="zh-CN" sz="2000" b="1">
              <a:solidFill>
                <a:srgbClr val="23469D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0182" y="5469867"/>
            <a:ext cx="11087168" cy="796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Resource constrained reward</a:t>
            </a:r>
            <a:r>
              <a:rPr lang="zh-CN" altLang="en-US" sz="2000" b="1">
                <a:solidFill>
                  <a:srgbClr val="C0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  <a:r>
              <a:rPr lang="zh-CN" altLang="en-US" sz="2000" b="1">
                <a:solidFill>
                  <a:srgbClr val="23469D"/>
                </a:solidFill>
                <a:latin typeface="楷体" panose="02010609060101010101" charset="-122"/>
                <a:ea typeface="楷体" panose="02010609060101010101" charset="-122"/>
              </a:rPr>
              <a:t>采用预估计算量和实际计算量比值作为最后的奖励约束，使得策略网络所选路径更高效</a:t>
            </a:r>
            <a:endParaRPr lang="en-US" altLang="zh-CN" sz="2000" b="1">
              <a:solidFill>
                <a:srgbClr val="23469D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829983" y="1572236"/>
          <a:ext cx="6368450" cy="3897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PDF" r:id="rId2" imgW="5229225" imgH="3200400" progId="FoxitPhantomPDF.Document">
                  <p:embed/>
                </p:oleObj>
              </mc:Choice>
              <mc:Fallback>
                <p:oleObj name="PDF" r:id="rId2" imgW="5229225" imgH="3200400" progId="FoxitPhantomPDF.Document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9983" y="1572236"/>
                        <a:ext cx="6368450" cy="3897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64" y="5913810"/>
            <a:ext cx="3571901" cy="7048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643" y="6001918"/>
            <a:ext cx="1447811" cy="52864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157" y="4282622"/>
            <a:ext cx="2733695" cy="56197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1226" y="498183"/>
            <a:ext cx="938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内容一：基于强化学习的高效自适应图像超分辨率方法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18069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5" y="1324509"/>
            <a:ext cx="7410504" cy="517211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7037" y="862844"/>
            <a:ext cx="655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实验结果：重建性能（仅采用</a:t>
            </a:r>
            <a:r>
              <a:rPr lang="en-US" altLang="zh-CN" sz="2400" b="1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PSNR</a:t>
            </a:r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奖励）</a:t>
            </a:r>
            <a:endParaRPr lang="zh-CN" altLang="en-US" sz="2400">
              <a:solidFill>
                <a:srgbClr val="1C4885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39290" y="2910924"/>
            <a:ext cx="32236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若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仅采用</a:t>
            </a:r>
            <a:r>
              <a:rPr lang="en-US" altLang="zh-CN" sz="2400" b="1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PSNR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作为奖励函数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，策略网络能选择一条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重建效果最优的路径</a:t>
            </a:r>
            <a:endParaRPr lang="zh-CN" altLang="en-US" sz="24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7679" y="258465"/>
            <a:ext cx="938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内容一：基于强化学习的高效自适应图像超分辨率方法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71509" y="547548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796413" y="1377092"/>
            <a:ext cx="651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实验结果：重建性能（采用</a:t>
            </a:r>
            <a:r>
              <a:rPr lang="en-US" altLang="zh-CN" sz="2400" b="1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PSNR+FLOPs</a:t>
            </a:r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奖励）</a:t>
            </a:r>
            <a:endParaRPr lang="zh-CN" altLang="en-US" sz="2400">
              <a:solidFill>
                <a:srgbClr val="1C4885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44018" y="4717058"/>
            <a:ext cx="4418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策略网络可以在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较少的计算资源下实现更优的重建效果</a:t>
            </a:r>
            <a:endParaRPr lang="en-US" altLang="zh-CN" sz="24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更好的实现了</a:t>
            </a: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tradeoff between performance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 </a:t>
            </a: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and efficiency</a:t>
            </a:r>
            <a:endParaRPr lang="zh-CN" altLang="en-US" sz="2400" b="1">
              <a:solidFill>
                <a:srgbClr val="C00000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78" y="1811325"/>
            <a:ext cx="9479477" cy="2611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91" y="4395073"/>
            <a:ext cx="6086520" cy="2395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6413" y="571282"/>
            <a:ext cx="938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内容一：基于强化学习的高效自适应图像超分辨率方法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3" y="2192723"/>
            <a:ext cx="4633946" cy="19859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6372"/>
            <a:ext cx="4657759" cy="17764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743" y="4757224"/>
            <a:ext cx="4476783" cy="14001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13" y="4652991"/>
            <a:ext cx="4805398" cy="150972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96413" y="1377092"/>
            <a:ext cx="651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实验结果：消融实验</a:t>
            </a:r>
            <a:endParaRPr lang="zh-CN" altLang="en-US" sz="2400">
              <a:solidFill>
                <a:srgbClr val="1C4885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6413" y="1856970"/>
            <a:ext cx="4418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策略网络的选择</a:t>
            </a:r>
            <a:endParaRPr lang="zh-CN" altLang="en-US" sz="2400" b="1">
              <a:solidFill>
                <a:srgbClr val="C00000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1213" y="4176738"/>
            <a:ext cx="4418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奖励函数的选择</a:t>
            </a:r>
            <a:endParaRPr lang="zh-CN" altLang="en-US" sz="2400" b="1">
              <a:solidFill>
                <a:srgbClr val="C00000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80115" y="1696072"/>
            <a:ext cx="4418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策略网络设计</a:t>
            </a:r>
            <a:endParaRPr lang="zh-CN" altLang="en-US" sz="2400" b="1">
              <a:solidFill>
                <a:srgbClr val="C00000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1213" y="478842"/>
            <a:ext cx="938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内容一：基于强化学习的高效自适应图像超分辨率方法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904874" y="1262380"/>
            <a:ext cx="445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实验结果：视觉效果</a:t>
            </a:r>
            <a:endParaRPr lang="zh-CN" altLang="en-US" sz="2400">
              <a:solidFill>
                <a:srgbClr val="1C4885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4" y="1764135"/>
            <a:ext cx="10091811" cy="42386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21554" y="6042881"/>
            <a:ext cx="424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能较好地恢复细节和纹理</a:t>
            </a:r>
            <a:endParaRPr lang="zh-CN" altLang="en-US" sz="24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6413" y="511715"/>
            <a:ext cx="938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内容一：基于强化学习的高效自适应图像超分辨率方法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26720" y="1262380"/>
            <a:ext cx="9993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▪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难点：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transformer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计算复杂度高、推理速度慢，目前的轻量化策略仅关注轻量级结构的设计，而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忽略的通用加速策略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的设计</a:t>
            </a:r>
            <a:endParaRPr lang="en-US" altLang="zh-CN" sz="2400">
              <a:latin typeface="Times New Roman" panose="02020603050405020304" charset="0"/>
              <a:ea typeface="楷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6720" y="2179843"/>
            <a:ext cx="11248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▪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解决方案：</a:t>
            </a:r>
            <a:endParaRPr lang="zh-CN" altLang="en-US" sz="2400" b="1">
              <a:latin typeface="Times New Roman" panose="02020603050405020304" charset="0"/>
              <a:ea typeface="楷体" panose="02010609060101010101" charset="-122"/>
            </a:endParaRPr>
          </a:p>
          <a:p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采用强化学习设计合理的奖励函数，为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token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自适应搜索最优路径（包括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block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是否执行、多注意头执行数量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等），实现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通用的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高效自适应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token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稀疏化策略</a:t>
            </a:r>
            <a:endParaRPr lang="en-US" altLang="zh-CN" sz="2400">
              <a:latin typeface="Times New Roman" panose="02020603050405020304" charset="0"/>
              <a:ea typeface="楷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28" y="3301820"/>
            <a:ext cx="7051660" cy="35561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43898" y="308273"/>
            <a:ext cx="9138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内容二：基于强化学习的高效自适应</a:t>
            </a:r>
            <a:r>
              <a:rPr lang="en-US" altLang="zh-CN" sz="2800">
                <a:latin typeface="Times New Roman" panose="02020603050405020304" charset="0"/>
                <a:ea typeface="楷体" panose="02010609060101010101" charset="-122"/>
              </a:rPr>
              <a:t>token</a:t>
            </a:r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稀疏化图像超分辨率方法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5960" y="300990"/>
            <a:ext cx="961390" cy="961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26720" y="1262380"/>
            <a:ext cx="9993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▪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难点：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仅关注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block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之间的路径选择（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depth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），模型通道数的动态自适应裁剪（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width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）可使模型更为轻量化。基于不同图像块，网络中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每一层所对应的最优剪枝率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是不同的，如何使网络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自动化选择每一层的剪枝率？</a:t>
            </a:r>
            <a:endParaRPr lang="en-US" altLang="zh-CN" sz="2400">
              <a:solidFill>
                <a:srgbClr val="C00000"/>
              </a:solidFill>
              <a:latin typeface="Times New Roman" panose="02020603050405020304" charset="0"/>
              <a:ea typeface="楷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6720" y="2439243"/>
            <a:ext cx="1009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▪</a:t>
            </a: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解决方案：</a:t>
            </a:r>
            <a:endParaRPr lang="zh-CN" altLang="en-US" sz="2400" b="1">
              <a:latin typeface="Times New Roman" panose="02020603050405020304" charset="0"/>
              <a:ea typeface="楷体" panose="02010609060101010101" charset="-122"/>
            </a:endParaRPr>
          </a:p>
          <a:p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基于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连续强化学习策略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设计合理的奖励函数，预估每层通道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charset="0"/>
                <a:ea typeface="楷体" panose="02010609060101010101" charset="-122"/>
              </a:rPr>
              <a:t>剪枝率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，结合权重剪枝的方法实现全自动化模型压缩</a:t>
            </a:r>
            <a:endParaRPr lang="en-US" altLang="zh-CN" sz="2400">
              <a:latin typeface="Times New Roman" panose="02020603050405020304" charset="0"/>
              <a:ea typeface="楷体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97" y="3578075"/>
            <a:ext cx="7349641" cy="29716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3899" y="308273"/>
            <a:ext cx="8878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内容三：基于强化学习的自动化图像超分辨率模型压缩方法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500" b="1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4</a:t>
            </a:r>
            <a:endParaRPr lang="en-US" altLang="zh-CN" sz="11500" b="1">
              <a:solidFill>
                <a:schemeClr val="bg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95839" y="2582129"/>
            <a:ext cx="809293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</a:rPr>
              <a:t>实习</a:t>
            </a:r>
            <a:r>
              <a:rPr lang="zh-CN" altLang="en-US" sz="4400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</a:rPr>
              <a:t>总结</a:t>
            </a:r>
            <a:endParaRPr lang="zh-CN" altLang="en-US" sz="4400">
              <a:solidFill>
                <a:srgbClr val="1C4885"/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16626" y="3428999"/>
            <a:ext cx="7686261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17073" y="678815"/>
            <a:ext cx="39319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</a:rPr>
              <a:t>研究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</a:rPr>
              <a:t>计划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84514" y="63013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86813" y="359571"/>
            <a:ext cx="3352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</a:rPr>
              <a:t>研究背景及意义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4479" y="779429"/>
            <a:ext cx="3290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Research Background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7417" y="436065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112"/>
          <p:cNvSpPr/>
          <p:nvPr/>
        </p:nvSpPr>
        <p:spPr bwMode="auto">
          <a:xfrm>
            <a:off x="4702578" y="4002871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3122" y="45003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19070" y="2080895"/>
            <a:ext cx="6964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>
                <a:solidFill>
                  <a:srgbClr val="1C4885"/>
                </a:solidFill>
                <a:latin typeface="楷体" panose="02010609060101010101" charset="-122"/>
                <a:ea typeface="楷体" panose="02010609060101010101" charset="-122"/>
              </a:rPr>
              <a:t>恳请评委老师批评指正</a:t>
            </a:r>
            <a:endParaRPr lang="zh-CN" altLang="en-US" sz="4800">
              <a:solidFill>
                <a:srgbClr val="1C4885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401597" y="3738717"/>
            <a:ext cx="13888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18928" y="2827444"/>
            <a:ext cx="6754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>
                <a:solidFill>
                  <a:srgbClr val="1C4885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Thanks to the judges for their criticism and correction</a:t>
            </a:r>
            <a:endParaRPr lang="en-US" altLang="zh-CN">
              <a:solidFill>
                <a:srgbClr val="1C4885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125" y="1367790"/>
            <a:ext cx="8716645" cy="3076575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904874" y="457200"/>
            <a:ext cx="9383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内容一：基于</a:t>
            </a:r>
            <a:r>
              <a:rPr lang="en-US" altLang="zh-CN" sz="2800">
                <a:latin typeface="Times New Roman" panose="02020603050405020304" charset="0"/>
                <a:ea typeface="楷体" panose="02010609060101010101" charset="-122"/>
              </a:rPr>
              <a:t>SEEM</a:t>
            </a:r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的工业缺陷检测模型</a:t>
            </a:r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探索</a:t>
            </a:r>
            <a:endParaRPr lang="zh-CN" altLang="en-US" sz="2800"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2745" y="4654550"/>
            <a:ext cx="103346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Calibri" panose="020F0502020204030204" charset="0"/>
              </a:rPr>
              <a:t>①</a:t>
            </a:r>
            <a:r>
              <a:rPr lang="en-US" altLang="zh-CN">
                <a:latin typeface="Calibri" panose="020F0502020204030204" charset="0"/>
              </a:rPr>
              <a:t> </a:t>
            </a:r>
            <a:r>
              <a:rPr lang="en-US" altLang="zh-CN">
                <a:latin typeface="Cambria" panose="02040503050406030204" charset="0"/>
                <a:cs typeface="Cambria" panose="02040503050406030204" charset="0"/>
              </a:rPr>
              <a:t>Text Prompt / Visual Prompt / Combination of different types of prompts</a:t>
            </a:r>
            <a:endParaRPr lang="en-US" altLang="zh-CN">
              <a:latin typeface="Cambria" panose="02040503050406030204" charset="0"/>
              <a:cs typeface="Cambria" panose="02040503050406030204" charset="0"/>
            </a:endParaRPr>
          </a:p>
          <a:p>
            <a:endParaRPr lang="en-US" altLang="zh-CN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>
                <a:latin typeface="Calibri" panose="020F0502020204030204" charset="0"/>
                <a:cs typeface="Cambria" panose="02040503050406030204" charset="0"/>
              </a:rPr>
              <a:t>②  </a:t>
            </a:r>
            <a:r>
              <a:rPr lang="en-US" altLang="zh-CN">
                <a:latin typeface="Cambria" panose="02040503050406030204" charset="0"/>
                <a:cs typeface="Cambria" panose="02040503050406030204" charset="0"/>
              </a:rPr>
              <a:t>Decoder采用Mask2Former的decoder，</a:t>
            </a:r>
            <a:r>
              <a:rPr lang="zh-CN" altLang="en-US">
                <a:latin typeface="Cambria" panose="02040503050406030204" charset="0"/>
                <a:cs typeface="Cambria" panose="02040503050406030204" charset="0"/>
              </a:rPr>
              <a:t>匹配机制</a:t>
            </a:r>
            <a:r>
              <a:rPr lang="zh-CN" altLang="en-US">
                <a:latin typeface="Cambria" panose="02040503050406030204" charset="0"/>
                <a:cs typeface="Cambria" panose="02040503050406030204" charset="0"/>
              </a:rPr>
              <a:t>为：</a:t>
            </a:r>
            <a:endParaRPr lang="zh-CN" alt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>
                <a:latin typeface="Cambria" panose="02040503050406030204" charset="0"/>
                <a:cs typeface="Cambria" panose="02040503050406030204" charset="0"/>
              </a:rPr>
              <a:t>            </a:t>
            </a:r>
            <a:endParaRPr lang="en-US" altLang="zh-CN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>
                <a:latin typeface="Cambria" panose="02040503050406030204" charset="0"/>
                <a:cs typeface="Cambria" panose="02040503050406030204" charset="0"/>
              </a:rPr>
              <a:t>                                                                      </a:t>
            </a:r>
            <a:endParaRPr lang="en-US" altLang="zh-CN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62705" y="5741670"/>
            <a:ext cx="3355340" cy="612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59875" y="3611245"/>
            <a:ext cx="2579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spatial</a:t>
            </a:r>
            <a:r>
              <a:rPr lang="zh-CN" altLang="en-US"/>
              <a:t>部分的采样</a:t>
            </a:r>
            <a:r>
              <a:rPr lang="zh-CN" altLang="en-US"/>
              <a:t>形势图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40485"/>
            <a:ext cx="11935460" cy="544639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-1262380" y="359410"/>
            <a:ext cx="6040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</a:rPr>
              <a:t>实验结果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804479" y="779429"/>
            <a:ext cx="3290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 E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xperiment Result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717417" y="436065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519670" y="5821045"/>
            <a:ext cx="3422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Only Text Prompt 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4785" y="765810"/>
            <a:ext cx="11959590" cy="537019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519670" y="5737225"/>
            <a:ext cx="4007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Text Prompt + Visual Prompt 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620" y="799510"/>
            <a:ext cx="12038380" cy="556319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519670" y="5659755"/>
            <a:ext cx="4007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Text Prompt + Visual Prompt 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755" y="775970"/>
            <a:ext cx="11670030" cy="602107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519670" y="5659755"/>
            <a:ext cx="4007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Example Image Prompt 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TABLE_ENDDRAG_ORIGIN_RECT" val="938*195"/>
  <p:tag name="TABLE_ENDDRAG_RECT" val="15*161*938*196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commondata" val="eyJoZGlkIjoiYjYyZTI2OTEyNTRjMmIwMDMyODUzN2VhYmFjMmYyYWQifQ==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3811</Words>
  <Application>WPS 演示</Application>
  <PresentationFormat>宽屏</PresentationFormat>
  <Paragraphs>439</Paragraphs>
  <Slides>40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40</vt:i4>
      </vt:variant>
    </vt:vector>
  </HeadingPairs>
  <TitlesOfParts>
    <vt:vector size="67" baseType="lpstr">
      <vt:lpstr>Arial</vt:lpstr>
      <vt:lpstr>宋体</vt:lpstr>
      <vt:lpstr>Wingdings</vt:lpstr>
      <vt:lpstr>Wingdings</vt:lpstr>
      <vt:lpstr>楷体</vt:lpstr>
      <vt:lpstr>微软雅黑</vt:lpstr>
      <vt:lpstr>Times New Roman</vt:lpstr>
      <vt:lpstr>Gill Sans</vt:lpstr>
      <vt:lpstr>Arial Unicode MS</vt:lpstr>
      <vt:lpstr>Calibri</vt:lpstr>
      <vt:lpstr>Cambria</vt:lpstr>
      <vt:lpstr>Cambria Math</vt:lpstr>
      <vt:lpstr>MS Mincho</vt:lpstr>
      <vt:lpstr>Segoe Print</vt:lpstr>
      <vt:lpstr>Montserrat</vt:lpstr>
      <vt:lpstr>MingLiU-ExtB</vt:lpstr>
      <vt:lpstr>华文楷体</vt:lpstr>
      <vt:lpstr>思源黑体 CN Light</vt:lpstr>
      <vt:lpstr>黑体</vt:lpstr>
      <vt:lpstr>Gill Sans MT</vt:lpstr>
      <vt:lpstr>Candara Light</vt:lpstr>
      <vt:lpstr>Calibri Light</vt:lpstr>
      <vt:lpstr>WPS</vt:lpstr>
      <vt:lpstr>FoxitPhantomPDF.Document</vt:lpstr>
      <vt:lpstr>FoxitPhantomPDF.Document</vt:lpstr>
      <vt:lpstr>FoxitPhantomPDF.Document</vt:lpstr>
      <vt:lpstr>FoxitPhantomPDF.Document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qyhz</cp:lastModifiedBy>
  <cp:revision>156</cp:revision>
  <dcterms:created xsi:type="dcterms:W3CDTF">2019-06-19T02:08:00Z</dcterms:created>
  <dcterms:modified xsi:type="dcterms:W3CDTF">2023-11-13T02:27:24Z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F9974C7268064C069FEBF02952085E0E_11</vt:lpwstr>
  </property>
</Properties>
</file>